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28" r:id="rId5"/>
    <p:sldId id="338" r:id="rId6"/>
    <p:sldId id="330" r:id="rId7"/>
    <p:sldId id="331" r:id="rId8"/>
    <p:sldId id="337" r:id="rId9"/>
    <p:sldId id="332" r:id="rId10"/>
    <p:sldId id="333" r:id="rId11"/>
    <p:sldId id="334" r:id="rId12"/>
    <p:sldId id="335" r:id="rId13"/>
    <p:sldId id="336" r:id="rId14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812"/>
    <a:srgbClr val="595959"/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60758" autoAdjust="0"/>
  </p:normalViewPr>
  <p:slideViewPr>
    <p:cSldViewPr snapToGrid="0" snapToObjects="1">
      <p:cViewPr varScale="1">
        <p:scale>
          <a:sx n="100" d="100"/>
          <a:sy n="100" d="100"/>
        </p:scale>
        <p:origin x="183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š Kocourek" userId="b4e3797d-da6b-4634-bcbf-aaf2f5e0e92b" providerId="ADAL" clId="{2127BDA3-4495-46C0-AAC1-D5F360F9A9C1}"/>
  </pc:docChgLst>
  <pc:docChgLst>
    <pc:chgData name="Aleš Kocourek" userId="b4e3797d-da6b-4634-bcbf-aaf2f5e0e92b" providerId="ADAL" clId="{A30AABB0-0123-4196-9867-29A109D26748}"/>
    <pc:docChg chg="undo custSel modSld modMainMaster">
      <pc:chgData name="Aleš Kocourek" userId="b4e3797d-da6b-4634-bcbf-aaf2f5e0e92b" providerId="ADAL" clId="{A30AABB0-0123-4196-9867-29A109D26748}" dt="2023-03-28T09:07:01.116" v="25" actId="14100"/>
      <pc:docMkLst>
        <pc:docMk/>
      </pc:docMkLst>
      <pc:sldChg chg="addSp delSp modSp">
        <pc:chgData name="Aleš Kocourek" userId="b4e3797d-da6b-4634-bcbf-aaf2f5e0e92b" providerId="ADAL" clId="{A30AABB0-0123-4196-9867-29A109D26748}" dt="2023-03-28T09:07:01.116" v="25" actId="14100"/>
        <pc:sldMkLst>
          <pc:docMk/>
          <pc:sldMk cId="1774884833" sldId="333"/>
        </pc:sldMkLst>
        <pc:spChg chg="del">
          <ac:chgData name="Aleš Kocourek" userId="b4e3797d-da6b-4634-bcbf-aaf2f5e0e92b" providerId="ADAL" clId="{A30AABB0-0123-4196-9867-29A109D26748}" dt="2023-03-28T09:06:55.733" v="23" actId="478"/>
          <ac:spMkLst>
            <pc:docMk/>
            <pc:sldMk cId="1774884833" sldId="333"/>
            <ac:spMk id="4" creationId="{8C03F463-DDD5-41FC-84F3-11155ED96F9F}"/>
          </ac:spMkLst>
        </pc:spChg>
        <pc:spChg chg="add mod">
          <ac:chgData name="Aleš Kocourek" userId="b4e3797d-da6b-4634-bcbf-aaf2f5e0e92b" providerId="ADAL" clId="{A30AABB0-0123-4196-9867-29A109D26748}" dt="2023-03-28T09:07:01.116" v="25" actId="14100"/>
          <ac:spMkLst>
            <pc:docMk/>
            <pc:sldMk cId="1774884833" sldId="333"/>
            <ac:spMk id="7" creationId="{F74DD6E0-C721-4561-BDF7-2B63E27FC4E7}"/>
          </ac:spMkLst>
        </pc:spChg>
      </pc:sldChg>
      <pc:sldMasterChg chg="addSp delSp modSp modSldLayout">
        <pc:chgData name="Aleš Kocourek" userId="b4e3797d-da6b-4634-bcbf-aaf2f5e0e92b" providerId="ADAL" clId="{A30AABB0-0123-4196-9867-29A109D26748}" dt="2023-03-28T08:58:32.342" v="22" actId="207"/>
        <pc:sldMasterMkLst>
          <pc:docMk/>
          <pc:sldMasterMk cId="0" sldId="2147483648"/>
        </pc:sldMasterMkLst>
        <pc:spChg chg="del">
          <ac:chgData name="Aleš Kocourek" userId="b4e3797d-da6b-4634-bcbf-aaf2f5e0e92b" providerId="ADAL" clId="{A30AABB0-0123-4196-9867-29A109D26748}" dt="2023-03-28T08:57:34.466" v="10" actId="478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Aleš Kocourek" userId="b4e3797d-da6b-4634-bcbf-aaf2f5e0e92b" providerId="ADAL" clId="{A30AABB0-0123-4196-9867-29A109D26748}" dt="2023-03-28T08:58:32.342" v="22" actId="207"/>
          <ac:spMkLst>
            <pc:docMk/>
            <pc:sldMasterMk cId="0" sldId="2147483648"/>
            <ac:spMk id="4" creationId="{00000000-0000-0000-0000-000000000000}"/>
          </ac:spMkLst>
        </pc:spChg>
        <pc:spChg chg="add del">
          <ac:chgData name="Aleš Kocourek" userId="b4e3797d-da6b-4634-bcbf-aaf2f5e0e92b" providerId="ADAL" clId="{A30AABB0-0123-4196-9867-29A109D26748}" dt="2023-03-28T08:58:08.181" v="16" actId="478"/>
          <ac:spMkLst>
            <pc:docMk/>
            <pc:sldMasterMk cId="0" sldId="2147483648"/>
            <ac:spMk id="5" creationId="{82CC161E-C8F3-4DD1-83D2-6BFE9C29729C}"/>
          </ac:spMkLst>
        </pc:spChg>
        <pc:sldLayoutChg chg="modSp">
          <pc:chgData name="Aleš Kocourek" userId="b4e3797d-da6b-4634-bcbf-aaf2f5e0e92b" providerId="ADAL" clId="{A30AABB0-0123-4196-9867-29A109D26748}" dt="2023-03-28T08:56:36.669" v="5" actId="207"/>
          <pc:sldLayoutMkLst>
            <pc:docMk/>
            <pc:sldMasterMk cId="0" sldId="2147483648"/>
            <pc:sldLayoutMk cId="0" sldId="2147483651"/>
          </pc:sldLayoutMkLst>
          <pc:spChg chg="mod">
            <ac:chgData name="Aleš Kocourek" userId="b4e3797d-da6b-4634-bcbf-aaf2f5e0e92b" providerId="ADAL" clId="{A30AABB0-0123-4196-9867-29A109D26748}" dt="2023-03-28T08:56:36.669" v="5" actId="207"/>
            <ac:spMkLst>
              <pc:docMk/>
              <pc:sldMasterMk cId="0" sldId="2147483648"/>
              <pc:sldLayoutMk cId="0" sldId="2147483651"/>
              <ac:spMk id="29" creationId="{00000000-0000-0000-0000-000000000000}"/>
            </ac:spMkLst>
          </pc:spChg>
        </pc:sldLayoutChg>
        <pc:sldLayoutChg chg="addSp delSp modSp">
          <pc:chgData name="Aleš Kocourek" userId="b4e3797d-da6b-4634-bcbf-aaf2f5e0e92b" providerId="ADAL" clId="{A30AABB0-0123-4196-9867-29A109D26748}" dt="2023-03-28T08:58:24.732" v="21" actId="14100"/>
          <pc:sldLayoutMkLst>
            <pc:docMk/>
            <pc:sldMasterMk cId="0" sldId="2147483648"/>
            <pc:sldLayoutMk cId="0" sldId="2147483653"/>
          </pc:sldLayoutMkLst>
          <pc:spChg chg="add del mod">
            <ac:chgData name="Aleš Kocourek" userId="b4e3797d-da6b-4634-bcbf-aaf2f5e0e92b" providerId="ADAL" clId="{A30AABB0-0123-4196-9867-29A109D26748}" dt="2023-03-28T08:58:01.794" v="15" actId="478"/>
            <ac:spMkLst>
              <pc:docMk/>
              <pc:sldMasterMk cId="0" sldId="2147483648"/>
              <pc:sldLayoutMk cId="0" sldId="2147483653"/>
              <ac:spMk id="8" creationId="{3C5CF57D-7542-4E03-895E-297D2F99E7CE}"/>
            </ac:spMkLst>
          </pc:spChg>
          <pc:spChg chg="add mod">
            <ac:chgData name="Aleš Kocourek" userId="b4e3797d-da6b-4634-bcbf-aaf2f5e0e92b" providerId="ADAL" clId="{A30AABB0-0123-4196-9867-29A109D26748}" dt="2023-03-28T08:58:24.732" v="21" actId="14100"/>
            <ac:spMkLst>
              <pc:docMk/>
              <pc:sldMasterMk cId="0" sldId="2147483648"/>
              <pc:sldLayoutMk cId="0" sldId="2147483653"/>
              <ac:spMk id="11" creationId="{E2A4051D-FF24-4FBC-9D48-B748DEE6201D}"/>
            </ac:spMkLst>
          </pc:spChg>
          <pc:spChg chg="mod">
            <ac:chgData name="Aleš Kocourek" userId="b4e3797d-da6b-4634-bcbf-aaf2f5e0e92b" providerId="ADAL" clId="{A30AABB0-0123-4196-9867-29A109D26748}" dt="2023-03-28T08:57:20.829" v="9" actId="207"/>
            <ac:spMkLst>
              <pc:docMk/>
              <pc:sldMasterMk cId="0" sldId="2147483648"/>
              <pc:sldLayoutMk cId="0" sldId="2147483653"/>
              <ac:spMk id="12" creationId="{9DC9612C-10DB-4A19-BDC4-97A6611B7148}"/>
            </ac:spMkLst>
          </pc:spChg>
          <pc:spChg chg="del">
            <ac:chgData name="Aleš Kocourek" userId="b4e3797d-da6b-4634-bcbf-aaf2f5e0e92b" providerId="ADAL" clId="{A30AABB0-0123-4196-9867-29A109D26748}" dt="2023-03-28T08:57:12.929" v="6" actId="478"/>
            <ac:spMkLst>
              <pc:docMk/>
              <pc:sldMasterMk cId="0" sldId="2147483648"/>
              <pc:sldLayoutMk cId="0" sldId="2147483653"/>
              <ac:spMk id="16" creationId="{072398C7-C512-4A07-BA7C-06302FB7B6D7}"/>
            </ac:spMkLst>
          </pc:spChg>
          <pc:graphicFrameChg chg="add del">
            <ac:chgData name="Aleš Kocourek" userId="b4e3797d-da6b-4634-bcbf-aaf2f5e0e92b" providerId="ADAL" clId="{A30AABB0-0123-4196-9867-29A109D26748}" dt="2023-03-28T08:58:13.903" v="18" actId="478"/>
            <ac:graphicFrameMkLst>
              <pc:docMk/>
              <pc:sldMasterMk cId="0" sldId="2147483648"/>
              <pc:sldLayoutMk cId="0" sldId="2147483653"/>
              <ac:graphicFrameMk id="9" creationId="{7EE1A776-F3EE-44A0-90C5-CF4FF3A9BBAC}"/>
            </ac:graphicFrameMkLst>
          </pc:graphicFrameChg>
        </pc:sldLayoutChg>
        <pc:sldLayoutChg chg="addSp delSp">
          <pc:chgData name="Aleš Kocourek" userId="b4e3797d-da6b-4634-bcbf-aaf2f5e0e92b" providerId="ADAL" clId="{A30AABB0-0123-4196-9867-29A109D26748}" dt="2023-03-28T08:58:15.109" v="19"/>
          <pc:sldLayoutMkLst>
            <pc:docMk/>
            <pc:sldMasterMk cId="0" sldId="2147483648"/>
            <pc:sldLayoutMk cId="2054218781" sldId="2147483672"/>
          </pc:sldLayoutMkLst>
          <pc:graphicFrameChg chg="add">
            <ac:chgData name="Aleš Kocourek" userId="b4e3797d-da6b-4634-bcbf-aaf2f5e0e92b" providerId="ADAL" clId="{A30AABB0-0123-4196-9867-29A109D26748}" dt="2023-03-28T08:58:15.109" v="19"/>
            <ac:graphicFrameMkLst>
              <pc:docMk/>
              <pc:sldMasterMk cId="0" sldId="2147483648"/>
              <pc:sldLayoutMk cId="2054218781" sldId="2147483672"/>
              <ac:graphicFrameMk id="8" creationId="{8275EE15-BC15-497C-A280-B36611E3D3EC}"/>
            </ac:graphicFrameMkLst>
          </pc:graphicFrameChg>
          <pc:graphicFrameChg chg="add del">
            <ac:chgData name="Aleš Kocourek" userId="b4e3797d-da6b-4634-bcbf-aaf2f5e0e92b" providerId="ADAL" clId="{A30AABB0-0123-4196-9867-29A109D26748}" dt="2023-03-28T08:57:52.993" v="14"/>
            <ac:graphicFrameMkLst>
              <pc:docMk/>
              <pc:sldMasterMk cId="0" sldId="2147483648"/>
              <pc:sldLayoutMk cId="2054218781" sldId="2147483672"/>
              <ac:graphicFrameMk id="12" creationId="{7B8DD41E-9A72-47B2-B028-16B26EECD3CC}"/>
            </ac:graphicFrameMkLst>
          </pc:graphicFrameChg>
        </pc:sldLayoutChg>
      </pc:sldMasterChg>
    </pc:docChg>
  </pc:docChgLst>
  <pc:docChgLst>
    <pc:chgData name="Aleš Kocourek" userId="b4e3797d-da6b-4634-bcbf-aaf2f5e0e92b" providerId="ADAL" clId="{B7BE9BCA-A635-4DCA-B646-C460BC563FCE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03/28/2023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0" y="3672909"/>
            <a:ext cx="9144000" cy="121859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180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 dirty="0"/>
              <a:t>Name and Surname of the Student, incl. Academic Titles</a:t>
            </a:r>
          </a:p>
          <a:p>
            <a:r>
              <a:rPr lang="en-US" noProof="0" dirty="0"/>
              <a:t>Study Programme and Specialization</a:t>
            </a:r>
          </a:p>
          <a:p>
            <a:endParaRPr lang="en-US" noProof="0" dirty="0"/>
          </a:p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Name and Surname of the Supervisor, incl. Academic Titles</a:t>
            </a:r>
          </a:p>
          <a:p>
            <a:r>
              <a:rPr lang="en-US" noProof="0" dirty="0"/>
              <a:t>Department of the Supervisor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1440000"/>
            <a:ext cx="9143999" cy="162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180000">
              <a:defRPr sz="4800">
                <a:solidFill>
                  <a:schemeClr val="bg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en-US" noProof="0" dirty="0"/>
              <a:t>Title of the Thesis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14EC503-1D24-4384-9B06-A41DFE3AFF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100" b="0">
                <a:solidFill>
                  <a:schemeClr val="bg1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/>
              <a:t>Name and Surname of the Student: Title of the Thesis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903DA857-4B0C-44A1-8A71-E6EADCE8A69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720000"/>
            <a:ext cx="9144000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 baseline="0">
                <a:solidFill>
                  <a:schemeClr val="bg1"/>
                </a:solidFill>
                <a:latin typeface="Inter Black" panose="02000A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</a:lstStyle>
          <a:p>
            <a:r>
              <a:rPr lang="en-US" noProof="0" dirty="0"/>
              <a:t>Structure of the Presentation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17843177-BC45-4D68-8553-0BC5ADEC99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E479BB03-C2D9-4D71-AD8B-8F27E11A801D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0" y="1620000"/>
            <a:ext cx="9144000" cy="2839342"/>
          </a:xfrm>
          <a:prstGeom prst="rect">
            <a:avLst/>
          </a:prstGeom>
        </p:spPr>
        <p:txBody>
          <a:bodyPr lIns="0">
            <a:normAutofit/>
          </a:bodyPr>
          <a:lstStyle>
            <a:lvl1pPr marL="539750" marR="0" indent="-360363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>
                <a:tab pos="539750" algn="l"/>
              </a:tabLst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596900" indent="0">
              <a:buClr>
                <a:schemeClr val="bg1"/>
              </a:buClr>
              <a:buSzPct val="100000"/>
              <a:buFont typeface="+mj-lt"/>
              <a:buNone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14623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3pPr>
            <a:lvl4pPr marL="19195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4pPr>
            <a:lvl5pPr marL="2376714" indent="-408214">
              <a:buClr>
                <a:schemeClr val="bg1"/>
              </a:buClr>
              <a:buSzPct val="100000"/>
              <a:buFont typeface="+mj-lt"/>
              <a:buAutoNum type="arabicPeriod"/>
              <a:defRPr sz="20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5pPr>
          </a:lstStyle>
          <a:p>
            <a:r>
              <a:rPr lang="en-US" noProof="0" dirty="0"/>
              <a:t>Objectives of the Thesis</a:t>
            </a:r>
          </a:p>
          <a:p>
            <a:r>
              <a:rPr lang="en-US" noProof="0" dirty="0"/>
              <a:t>Methods of Research</a:t>
            </a:r>
          </a:p>
          <a:p>
            <a:r>
              <a:rPr lang="en-US" noProof="0" dirty="0"/>
              <a:t>Main References and Data Sources</a:t>
            </a:r>
          </a:p>
          <a:p>
            <a:r>
              <a:rPr lang="en-US" noProof="0" dirty="0"/>
              <a:t>Evaluation of Partial Objectives</a:t>
            </a:r>
          </a:p>
          <a:p>
            <a:r>
              <a:rPr lang="en-US" noProof="0" dirty="0"/>
              <a:t>Evaluation of the Main Objective</a:t>
            </a:r>
          </a:p>
          <a:p>
            <a:r>
              <a:rPr lang="en-US" noProof="0" dirty="0"/>
              <a:t>Issues, Limitations and Scope for Further Research</a:t>
            </a:r>
          </a:p>
          <a:p>
            <a:r>
              <a:rPr lang="en-US" noProof="0" dirty="0"/>
              <a:t>Conclusions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>
                <a:solidFill>
                  <a:srgbClr val="65A812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en-US" noProof="0" dirty="0"/>
              <a:t>Title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" y="1620000"/>
            <a:ext cx="9143999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 marL="360363" indent="-180975">
              <a:buClr>
                <a:srgbClr val="65A812"/>
              </a:buClr>
              <a:buFont typeface="Wingdings" panose="05000000000000000000" pitchFamily="2" charset="2"/>
              <a:buChar char="§"/>
              <a:defRPr sz="1600">
                <a:solidFill>
                  <a:srgbClr val="65A812"/>
                </a:solidFill>
                <a:latin typeface="Inter Semi Bold" panose="020007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  <a:lvl2pPr marL="539750" indent="-179388">
              <a:buClr>
                <a:srgbClr val="65A812"/>
              </a:buClr>
              <a:buFont typeface="Wingdings" panose="05000000000000000000" pitchFamily="2" charset="2"/>
              <a:buChar char="§"/>
              <a:defRPr sz="160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720725" indent="-180975">
              <a:buClr>
                <a:srgbClr val="65A812"/>
              </a:buClr>
              <a:buFont typeface="Wingdings" panose="05000000000000000000" pitchFamily="2" charset="2"/>
              <a:buChar char="§"/>
              <a:defRPr sz="1600">
                <a:solidFill>
                  <a:srgbClr val="65A812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noProof="0" dirty="0"/>
              <a:t>Bulleted list – level 1</a:t>
            </a:r>
          </a:p>
          <a:p>
            <a:pPr lvl="1"/>
            <a:r>
              <a:rPr lang="en-US" noProof="0" dirty="0"/>
              <a:t>Bulleted list – level 2</a:t>
            </a:r>
          </a:p>
          <a:p>
            <a:pPr lvl="2"/>
            <a:r>
              <a:rPr lang="en-US" noProof="0" dirty="0"/>
              <a:t>Bulleted list – level 3</a:t>
            </a:r>
          </a:p>
          <a:p>
            <a:pPr lvl="2"/>
            <a:endParaRPr dirty="0"/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>
            <a:lvl1pPr>
              <a:defRPr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24906E67-017B-405A-BC81-5A75E5C652F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100" b="0">
                <a:solidFill>
                  <a:srgbClr val="65A812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/>
              <a:t>Name and Surname of the Student: Title of the Thesis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BB9B8C30-1E03-4260-A149-A7DB4A5459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with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obrázku 2">
            <a:extLst>
              <a:ext uri="{FF2B5EF4-FFF2-40B4-BE49-F238E27FC236}">
                <a16:creationId xmlns:a16="http://schemas.microsoft.com/office/drawing/2014/main" id="{9DC9612C-10DB-4A19-BDC4-97A6611B71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260000"/>
            <a:ext cx="4572000" cy="3888362"/>
          </a:xfrm>
          <a:prstGeom prst="rect">
            <a:avLst/>
          </a:prstGeom>
        </p:spPr>
        <p:txBody>
          <a:bodyPr tIns="0" rIns="0" bIns="0"/>
          <a:lstStyle>
            <a:lvl1pPr marL="114300" indent="0">
              <a:buNone/>
              <a:defRPr>
                <a:solidFill>
                  <a:srgbClr val="65A812"/>
                </a:solidFill>
              </a:defRPr>
            </a:lvl1pPr>
          </a:lstStyle>
          <a:p>
            <a:r>
              <a:rPr lang="cs-CZ" noProof="0" dirty="0" err="1"/>
              <a:t>Fig</a:t>
            </a:r>
            <a:r>
              <a:rPr lang="en-US" noProof="0" dirty="0" err="1"/>
              <a:t>ure</a:t>
            </a:r>
            <a:endParaRPr lang="en-US" noProof="0" dirty="0"/>
          </a:p>
        </p:txBody>
      </p:sp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>
            <a:lvl1pPr>
              <a:defRPr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US" noProof="0" smtClean="0"/>
              <a:pPr/>
              <a:t>‹#›</a:t>
            </a:fld>
            <a:endParaRPr lang="en-US" noProof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64281CAB-130C-4BD9-8BC9-22386A3ED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231BCC48-2B0E-487D-9DEF-5C30F0EB44A8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100" b="0">
                <a:solidFill>
                  <a:srgbClr val="65A812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 dirty="0"/>
              <a:t>Name and Surname of the Student: Title of the Thesis</a:t>
            </a:r>
          </a:p>
        </p:txBody>
      </p:sp>
      <p:sp>
        <p:nvSpPr>
          <p:cNvPr id="15" name="Title Text">
            <a:extLst>
              <a:ext uri="{FF2B5EF4-FFF2-40B4-BE49-F238E27FC236}">
                <a16:creationId xmlns:a16="http://schemas.microsoft.com/office/drawing/2014/main" id="{E6A33233-DA70-4F36-ABBC-653ACC48F6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>
                <a:solidFill>
                  <a:schemeClr val="accent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en-US" noProof="0"/>
              <a:t>Title</a:t>
            </a:r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E2A4051D-FF24-4FBC-9D48-B748DEE6201D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" y="1620000"/>
            <a:ext cx="4571999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 marL="360363" indent="-180975">
              <a:buClr>
                <a:srgbClr val="65A812"/>
              </a:buClr>
              <a:buFont typeface="Wingdings" panose="05000000000000000000" pitchFamily="2" charset="2"/>
              <a:buChar char="§"/>
              <a:defRPr sz="1600">
                <a:solidFill>
                  <a:srgbClr val="65A812"/>
                </a:solidFill>
                <a:latin typeface="Inter Semi Bold" panose="02000703000000020004" pitchFamily="2" charset="0"/>
                <a:ea typeface="Inter Semi Bold" panose="02000703000000020004" pitchFamily="2" charset="0"/>
                <a:cs typeface="Inter Semi Bold" panose="02000703000000020004" pitchFamily="2" charset="0"/>
              </a:defRPr>
            </a:lvl1pPr>
            <a:lvl2pPr marL="539750" indent="-179388">
              <a:buClr>
                <a:srgbClr val="65A812"/>
              </a:buClr>
              <a:buFont typeface="Wingdings" panose="05000000000000000000" pitchFamily="2" charset="2"/>
              <a:buChar char="§"/>
              <a:defRPr sz="160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2pPr>
            <a:lvl3pPr marL="720725" indent="-180975">
              <a:buClr>
                <a:srgbClr val="65A812"/>
              </a:buClr>
              <a:buFont typeface="Wingdings" panose="05000000000000000000" pitchFamily="2" charset="2"/>
              <a:buChar char="§"/>
              <a:defRPr sz="1600">
                <a:solidFill>
                  <a:srgbClr val="65A812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r>
              <a:rPr lang="en-US" noProof="0" dirty="0"/>
              <a:t>Bulleted list – level 1</a:t>
            </a:r>
          </a:p>
          <a:p>
            <a:pPr lvl="1"/>
            <a:r>
              <a:rPr lang="en-US" noProof="0" dirty="0"/>
              <a:t>Bulleted list – level 2</a:t>
            </a:r>
          </a:p>
          <a:p>
            <a:pPr lvl="2"/>
            <a:r>
              <a:rPr lang="en-US" noProof="0" dirty="0"/>
              <a:t>Bulleted list – level 3</a:t>
            </a:r>
          </a:p>
          <a:p>
            <a:pPr lvl="2"/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47984" y="4690756"/>
            <a:ext cx="473174" cy="338522"/>
          </a:xfrm>
          <a:prstGeom prst="rect">
            <a:avLst/>
          </a:prstGeom>
        </p:spPr>
        <p:txBody>
          <a:bodyPr/>
          <a:lstStyle>
            <a:lvl1pPr>
              <a:defRPr>
                <a:latin typeface="TUL Mono" pitchFamily="2" charset="0"/>
                <a:cs typeface="TUL Mono" pitchFamily="2" charset="0"/>
              </a:defRPr>
            </a:lvl1pPr>
          </a:lstStyle>
          <a:p>
            <a:fld id="{86CB4B4D-7CA3-9044-876B-883B54F8677D}" type="slidenum">
              <a:rPr lang="en-US" noProof="0" smtClean="0"/>
              <a:pPr/>
              <a:t>‹#›</a:t>
            </a:fld>
            <a:endParaRPr lang="en-US" noProof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95162333-B22F-46FF-A893-7C89249373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716377" cy="108000"/>
          </a:xfrm>
          <a:prstGeom prst="rect">
            <a:avLst/>
          </a:prstGeom>
        </p:spPr>
      </p:pic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CAC342EA-D679-401F-BC6F-F72D7DBDE412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360000"/>
          </a:xfrm>
          <a:prstGeom prst="rect">
            <a:avLst/>
          </a:prstGeom>
        </p:spPr>
        <p:txBody>
          <a:bodyPr wrap="none" lIns="0" tIns="0" rIns="0" bIns="0" anchor="ctr" anchorCtr="0">
            <a:normAutofit/>
          </a:bodyPr>
          <a:lstStyle>
            <a:lvl1pPr marL="180000" indent="0" algn="l">
              <a:lnSpc>
                <a:spcPct val="100000"/>
              </a:lnSpc>
              <a:buClrTx/>
              <a:buSzTx/>
              <a:buFontTx/>
              <a:buNone/>
              <a:defRPr sz="1100" b="0">
                <a:solidFill>
                  <a:srgbClr val="65A812"/>
                </a:solidFill>
                <a:latin typeface="Inter Light" panose="02000403000000020004" pitchFamily="2" charset="0"/>
                <a:ea typeface="Inter Light" panose="02000403000000020004" pitchFamily="2" charset="0"/>
                <a:cs typeface="Inter Light" panose="020004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/>
              <a:t>Name and Surname of the Student: Title of the Thesis</a:t>
            </a:r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0276381D-7D87-4553-A0D7-2B38B6B1493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" y="720000"/>
            <a:ext cx="9143999" cy="540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180000">
              <a:defRPr>
                <a:solidFill>
                  <a:schemeClr val="accent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en-US" noProof="0"/>
              <a:t>Title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275EE15-BC15-497C-A280-B36611E3D3E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93488162"/>
              </p:ext>
            </p:extLst>
          </p:nvPr>
        </p:nvGraphicFramePr>
        <p:xfrm>
          <a:off x="180000" y="1620000"/>
          <a:ext cx="8640000" cy="252245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lang="en-US" sz="1400" b="1" i="1" noProof="0" dirty="0">
                          <a:solidFill>
                            <a:srgbClr val="595959"/>
                          </a:solidFill>
                          <a:latin typeface="Inter Semi Bold" panose="02000703000000020004" pitchFamily="2" charset="0"/>
                          <a:ea typeface="Inter Semi Bold" panose="02000703000000020004" pitchFamily="2" charset="0"/>
                          <a:cs typeface="Inter Semi Bold" panose="02000703000000020004" pitchFamily="2" charset="0"/>
                        </a:rPr>
                        <a:t>Title of the Table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First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85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6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500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Second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125</a:t>
                      </a:r>
                      <a:r>
                        <a:rPr lang="en-US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  <a:endParaRPr lang="en-US"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12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000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Third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40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150</a:t>
                      </a:r>
                      <a:r>
                        <a:rPr lang="en-US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  <a:endParaRPr lang="en-US"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24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000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Fourth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50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160</a:t>
                      </a:r>
                      <a:r>
                        <a:rPr lang="en-US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  <a:endParaRPr lang="en-US"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000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Fifth week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60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170 </a:t>
                      </a:r>
                      <a:r>
                        <a:rPr lang="en-US" sz="14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pieces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35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</a:t>
                      </a:r>
                      <a:r>
                        <a:rPr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000 </a:t>
                      </a:r>
                      <a:r>
                        <a:rPr lang="cs-CZ" sz="140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€</a:t>
                      </a: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  <a:tr h="360350">
                <a:tc gridSpan="4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900" noProof="0" dirty="0">
                          <a:solidFill>
                            <a:srgbClr val="595959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Source: author‘s calculations based on data from…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defRPr sz="1800"/>
                      </a:pPr>
                      <a:endParaRPr sz="1400" dirty="0">
                        <a:solidFill>
                          <a:srgbClr val="595959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8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21878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0" y="1440000"/>
            <a:ext cx="9143999" cy="1620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180000">
              <a:defRPr sz="4800">
                <a:solidFill>
                  <a:schemeClr val="bg1"/>
                </a:solidFill>
                <a:latin typeface="Inter Black" panose="02000A03000000020004" pitchFamily="2" charset="0"/>
                <a:ea typeface="Inter Black" panose="02000A03000000020004" pitchFamily="2" charset="0"/>
                <a:cs typeface="Inter Black" panose="02000A03000000020004" pitchFamily="2" charset="0"/>
              </a:defRPr>
            </a:lvl1pPr>
          </a:lstStyle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br>
              <a:rPr lang="cs-CZ" dirty="0"/>
            </a:b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EC9E94F-BD6D-4375-A08F-533BF363A5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C4234A0-454C-443C-B034-E9163DA1E43F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0" y="3672909"/>
            <a:ext cx="9144000" cy="121859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180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en-US" noProof="0"/>
              <a:t>Name and Surname of the Student, incl. Academic Titles</a:t>
            </a:r>
          </a:p>
          <a:p>
            <a:r>
              <a:rPr lang="en-US" noProof="0"/>
              <a:t>Study Programme and Specialization</a:t>
            </a:r>
          </a:p>
          <a:p>
            <a:endParaRPr lang="en-US" noProof="0"/>
          </a:p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/>
              <a:t>Name and Surname of the Supervisor, incl. Academic Titles</a:t>
            </a:r>
          </a:p>
          <a:p>
            <a:r>
              <a:rPr lang="en-US" noProof="0"/>
              <a:t>Department of the Supervisor</a:t>
            </a:r>
          </a:p>
        </p:txBody>
      </p:sp>
    </p:spTree>
    <p:extLst>
      <p:ext uri="{BB962C8B-B14F-4D97-AF65-F5344CB8AC3E}">
        <p14:creationId xmlns:p14="http://schemas.microsoft.com/office/powerpoint/2010/main" val="4913040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63400" y="4690756"/>
            <a:ext cx="357758" cy="338522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rgbClr val="65A812"/>
                </a:solidFill>
              </a:defRPr>
            </a:lvl1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72" r:id="rId5"/>
    <p:sldLayoutId id="2147483671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sms.me/inter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CB6E104-A69B-4A9C-9B93-57211C1154C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Name and Surname of the Student, incl. Academic Titles</a:t>
            </a:r>
          </a:p>
          <a:p>
            <a:r>
              <a:rPr lang="en-US" dirty="0"/>
              <a:t>Study Programme and Specialization</a:t>
            </a:r>
          </a:p>
          <a:p>
            <a:endParaRPr lang="en-US" dirty="0"/>
          </a:p>
          <a:p>
            <a:pPr lvl="0">
              <a:defRPr/>
            </a:pPr>
            <a:r>
              <a:rPr lang="en-US" dirty="0"/>
              <a:t>Name and Surname of the Supervisor, incl. Academic Titles</a:t>
            </a:r>
          </a:p>
          <a:p>
            <a:r>
              <a:rPr lang="en-US" dirty="0"/>
              <a:t>Department of the Supervisor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11C2F8-0948-4F3E-9705-E0DC25B8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the Thesis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88892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67395BE-7748-4615-B1F2-F5CFE68AC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  <a:br>
              <a:rPr lang="en-US"/>
            </a:br>
            <a:r>
              <a:rPr lang="en-US"/>
              <a:t>for Your Attention</a:t>
            </a:r>
          </a:p>
        </p:txBody>
      </p:sp>
      <p:sp>
        <p:nvSpPr>
          <p:cNvPr id="8" name="Zástupný symbol pro text 6">
            <a:extLst>
              <a:ext uri="{FF2B5EF4-FFF2-40B4-BE49-F238E27FC236}">
                <a16:creationId xmlns:a16="http://schemas.microsoft.com/office/drawing/2014/main" id="{CEE489C4-BDEB-4642-B0FA-6B1C44ED02B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0" y="3672909"/>
            <a:ext cx="9144000" cy="1218591"/>
          </a:xfrm>
        </p:spPr>
        <p:txBody>
          <a:bodyPr/>
          <a:lstStyle/>
          <a:p>
            <a:r>
              <a:rPr lang="en-US" dirty="0"/>
              <a:t>Name and Surname of the Student, incl. Academic Titles</a:t>
            </a:r>
          </a:p>
          <a:p>
            <a:r>
              <a:rPr lang="en-US" dirty="0"/>
              <a:t>Study Programme and Specialization</a:t>
            </a:r>
          </a:p>
          <a:p>
            <a:endParaRPr lang="en-US" dirty="0"/>
          </a:p>
          <a:p>
            <a:pPr lvl="0">
              <a:defRPr/>
            </a:pPr>
            <a:r>
              <a:rPr lang="en-US" dirty="0"/>
              <a:t>Name and Surname of the Supervisor, incl. Academic Titles</a:t>
            </a:r>
          </a:p>
          <a:p>
            <a:r>
              <a:rPr lang="en-US" dirty="0"/>
              <a:t>Department of the Supervisor</a:t>
            </a:r>
          </a:p>
        </p:txBody>
      </p:sp>
    </p:spTree>
    <p:extLst>
      <p:ext uri="{BB962C8B-B14F-4D97-AF65-F5344CB8AC3E}">
        <p14:creationId xmlns:p14="http://schemas.microsoft.com/office/powerpoint/2010/main" val="311412448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350A7AC-1C06-4DF7-AF9B-77F5A5A818C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noProof="0" smtClean="0"/>
              <a:pPr/>
              <a:t>2</a:t>
            </a:fld>
            <a:endParaRPr lang="en-US" noProof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CFB3E411-3E65-4A2A-901F-FA03E881DFA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9D3D2F0-7BED-4649-832E-D995378E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Presentation</a:t>
            </a:r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240D931F-7359-481A-8959-01F2775BB65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Objectives of the Thesis</a:t>
            </a:r>
          </a:p>
          <a:p>
            <a:r>
              <a:rPr lang="en-US" dirty="0"/>
              <a:t>Methods of Research</a:t>
            </a:r>
          </a:p>
          <a:p>
            <a:r>
              <a:rPr lang="en-US" dirty="0"/>
              <a:t>Main References and Data Sources</a:t>
            </a:r>
          </a:p>
          <a:p>
            <a:r>
              <a:rPr lang="en-US" dirty="0"/>
              <a:t>Evaluation of Partial Objectives</a:t>
            </a:r>
          </a:p>
          <a:p>
            <a:r>
              <a:rPr lang="en-US" dirty="0"/>
              <a:t>Evaluation of the Main Objective</a:t>
            </a:r>
          </a:p>
          <a:p>
            <a:r>
              <a:rPr lang="en-US" dirty="0"/>
              <a:t>Issues, Limitations and Challenges for Further Research</a:t>
            </a:r>
          </a:p>
          <a:p>
            <a:r>
              <a:rPr lang="en-US" dirty="0"/>
              <a:t>Conclusions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6646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 of the Thesis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F6E03FE-DC91-446F-B077-0F9C479AE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cs-CZ" dirty="0">
                <a:solidFill>
                  <a:srgbClr val="65A812"/>
                </a:solidFill>
                <a:latin typeface="Inter Extra Bold" panose="02000903000000020004" pitchFamily="2" charset="0"/>
                <a:ea typeface="Inter Extra Bold" panose="02000903000000020004" pitchFamily="2" charset="0"/>
                <a:cs typeface="Inter Extra Bold" panose="02000903000000020004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</a:t>
            </a:r>
            <a:r>
              <a:rPr lang="cs-CZ" dirty="0"/>
              <a:t> </a:t>
            </a:r>
            <a:r>
              <a:rPr lang="en-US" dirty="0"/>
              <a:t>font is used in the text of the thesis and presentation. Install it on your computer.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It is recommended to save the thesis presentation as a pdf and send it by email</a:t>
            </a:r>
            <a:br>
              <a:rPr lang="cs-CZ" dirty="0"/>
            </a:br>
            <a:r>
              <a:rPr lang="en-US" dirty="0"/>
              <a:t>to the secretary of the state examination committee at least one day</a:t>
            </a:r>
            <a:br>
              <a:rPr lang="cs-CZ" dirty="0"/>
            </a:br>
            <a:r>
              <a:rPr lang="en-US" dirty="0"/>
              <a:t>before the thesis </a:t>
            </a:r>
            <a:r>
              <a:rPr lang="en-GB" dirty="0"/>
              <a:t>defence.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DE2EE88-A974-406F-99AE-026232179A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3480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Methods of Research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0F6E03FE-DC91-446F-B077-0F9C479AE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9388" indent="0">
              <a:buNone/>
            </a:pPr>
            <a:r>
              <a:rPr lang="en-US" dirty="0"/>
              <a:t>Text, for example as a bulleted list:</a:t>
            </a:r>
          </a:p>
          <a:p>
            <a:pPr marL="179388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First item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Second item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Third item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4</a:t>
            </a:fld>
            <a:endParaRPr lang="en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09EE1C-219E-4B48-B976-3791588524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1565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0B7386-6023-4DC9-AD17-1126D1F89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References and Data Sources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4ECC6F-1734-4772-AE9D-C415B6AE9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5</a:t>
            </a:fld>
            <a:endParaRPr lang="en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09EE1C-219E-4B48-B976-3791588524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6">
            <a:extLst>
              <a:ext uri="{FF2B5EF4-FFF2-40B4-BE49-F238E27FC236}">
                <a16:creationId xmlns:a16="http://schemas.microsoft.com/office/drawing/2014/main" id="{0092A35A-9928-4A6D-817F-46418102B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1620000"/>
            <a:ext cx="9143999" cy="2809390"/>
          </a:xfrm>
        </p:spPr>
        <p:txBody>
          <a:bodyPr>
            <a:normAutofit/>
          </a:bodyPr>
          <a:lstStyle/>
          <a:p>
            <a:pPr marL="179388" indent="0">
              <a:buNone/>
            </a:pPr>
            <a:r>
              <a:rPr lang="en-US" dirty="0"/>
              <a:t>Text, for example as a bulleted list:</a:t>
            </a:r>
          </a:p>
          <a:p>
            <a:pPr marL="179388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First item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Second item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Third item</a:t>
            </a:r>
          </a:p>
        </p:txBody>
      </p:sp>
    </p:spTree>
    <p:extLst>
      <p:ext uri="{BB962C8B-B14F-4D97-AF65-F5344CB8AC3E}">
        <p14:creationId xmlns:p14="http://schemas.microsoft.com/office/powerpoint/2010/main" val="374743946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A77B95-17E8-4382-BFAE-A299DBE3437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E8ACE8B8-B21D-4648-BD7D-E1C03502EB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73AD41E-9D04-42BD-A992-B034E693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of Partial Objectives</a:t>
            </a:r>
          </a:p>
        </p:txBody>
      </p:sp>
    </p:spTree>
    <p:extLst>
      <p:ext uri="{BB962C8B-B14F-4D97-AF65-F5344CB8AC3E}">
        <p14:creationId xmlns:p14="http://schemas.microsoft.com/office/powerpoint/2010/main" val="285381022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symbol obrázku 21">
            <a:extLst>
              <a:ext uri="{FF2B5EF4-FFF2-40B4-BE49-F238E27FC236}">
                <a16:creationId xmlns:a16="http://schemas.microsoft.com/office/drawing/2014/main" id="{21C2DC83-8160-4AC2-B4EF-032A06B0E03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0" r="6620"/>
          <a:stretch>
            <a:fillRect/>
          </a:stretch>
        </p:blipFill>
        <p:spPr bwMode="auto"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DA88020-2432-4E19-96FD-1D8F863B640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A6AA9B-2F8A-45E2-B5CB-7C286F356E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1D772D8-1BB5-4C71-B199-0CC7C9A9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Main Objective</a:t>
            </a:r>
          </a:p>
        </p:txBody>
      </p:sp>
      <p:sp>
        <p:nvSpPr>
          <p:cNvPr id="7" name="Zástupný symbol pro text 1">
            <a:extLst>
              <a:ext uri="{FF2B5EF4-FFF2-40B4-BE49-F238E27FC236}">
                <a16:creationId xmlns:a16="http://schemas.microsoft.com/office/drawing/2014/main" id="{F74DD6E0-C721-4561-BDF7-2B63E27FC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1620000"/>
            <a:ext cx="4571999" cy="280939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88483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7D13C1F-E214-4CAE-950D-65ACED78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Issues, Limitations and Challenges</a:t>
            </a:r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16F87CFE-5727-4ADF-8280-BFE4613AC0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B0D1B4-AA7A-4115-AEE7-A15656B456C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EF4AD4E-5A7B-4DB2-8932-9F1FBF95C1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5544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72920-65A8-4EC3-ABCE-F2077E293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5E922A19-75DB-48EF-AAD8-24BBAEEE69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43AAAA-8F34-42E4-B3FF-34D3079E912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EE2FD29A-56CA-4CE3-851C-7E00520F4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811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FE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65A812"/>
      </a:accent2>
      <a:accent3>
        <a:srgbClr val="65A812"/>
      </a:accent3>
      <a:accent4>
        <a:srgbClr val="65A812"/>
      </a:accent4>
      <a:accent5>
        <a:srgbClr val="65A812"/>
      </a:accent5>
      <a:accent6>
        <a:srgbClr val="65A812"/>
      </a:accent6>
      <a:hlink>
        <a:srgbClr val="65A812"/>
      </a:hlink>
      <a:folHlink>
        <a:srgbClr val="65A812"/>
      </a:folHlink>
    </a:clrScheme>
    <a:fontScheme name="FE TUL">
      <a:majorFont>
        <a:latin typeface="Inter"/>
        <a:ea typeface=""/>
        <a:cs typeface=""/>
      </a:majorFont>
      <a:minorFont>
        <a:latin typeface="Inter"/>
        <a:ea typeface=""/>
        <a:cs typeface="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F24D8AE9052F439216507462B370A2" ma:contentTypeVersion="14" ma:contentTypeDescription="Vytvoří nový dokument" ma:contentTypeScope="" ma:versionID="711c7488bee2847890d8821a6dca24d7">
  <xsd:schema xmlns:xsd="http://www.w3.org/2001/XMLSchema" xmlns:xs="http://www.w3.org/2001/XMLSchema" xmlns:p="http://schemas.microsoft.com/office/2006/metadata/properties" xmlns:ns3="b7fbb0a0-8cb5-48f6-909f-349dd5831800" xmlns:ns4="ae536801-dc42-4577-9208-5c6649469465" targetNamespace="http://schemas.microsoft.com/office/2006/metadata/properties" ma:root="true" ma:fieldsID="c9a94afdcd1d772e6fe4920632572259" ns3:_="" ns4:_="">
    <xsd:import namespace="b7fbb0a0-8cb5-48f6-909f-349dd5831800"/>
    <xsd:import namespace="ae536801-dc42-4577-9208-5c66494694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bb0a0-8cb5-48f6-909f-349dd5831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36801-dc42-4577-9208-5c664946946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B6C3E3-C81C-4CD3-83E2-0487736010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bb0a0-8cb5-48f6-909f-349dd5831800"/>
    <ds:schemaRef ds:uri="ae536801-dc42-4577-9208-5c6649469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8F1DE-064E-4BE5-9BA1-3A5701D958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F4B97A-6B52-4806-A772-A521C9212A71}">
  <ds:schemaRefs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ae536801-dc42-4577-9208-5c6649469465"/>
    <ds:schemaRef ds:uri="b7fbb0a0-8cb5-48f6-909f-349dd583180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224</Words>
  <Application>Microsoft Office PowerPoint</Application>
  <PresentationFormat>Předvádění na obrazovce (16:9)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20" baseType="lpstr">
      <vt:lpstr>Arial</vt:lpstr>
      <vt:lpstr>Calibri</vt:lpstr>
      <vt:lpstr>Inter</vt:lpstr>
      <vt:lpstr>Inter Black</vt:lpstr>
      <vt:lpstr>Inter Extra Bold</vt:lpstr>
      <vt:lpstr>Inter Light</vt:lpstr>
      <vt:lpstr>Inter Semi Bold</vt:lpstr>
      <vt:lpstr>TUL Mono</vt:lpstr>
      <vt:lpstr>Wingdings</vt:lpstr>
      <vt:lpstr>Simple Light</vt:lpstr>
      <vt:lpstr>Title of the Thesis</vt:lpstr>
      <vt:lpstr>Structure of the Presentation</vt:lpstr>
      <vt:lpstr>Objectives of the Thesis</vt:lpstr>
      <vt:lpstr>Methods of Research</vt:lpstr>
      <vt:lpstr>Main References and Data Sources</vt:lpstr>
      <vt:lpstr>Evaluation of Partial Objectives</vt:lpstr>
      <vt:lpstr>Evaluation of the Main Objective</vt:lpstr>
      <vt:lpstr>Issues, Limitations and Challenges</vt:lpstr>
      <vt:lpstr>Conclusions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Aleš Kocourek</dc:creator>
  <cp:lastModifiedBy>Aleš Kocourek</cp:lastModifiedBy>
  <cp:revision>131</cp:revision>
  <dcterms:modified xsi:type="dcterms:W3CDTF">2023-03-28T09:07:17Z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0x01010043F24D8AE9052F439216507462B370A2</vt:lpwstr>
  </property>
</Properties>
</file>