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28" r:id="rId5"/>
    <p:sldId id="329" r:id="rId6"/>
    <p:sldId id="330" r:id="rId7"/>
    <p:sldId id="331" r:id="rId8"/>
    <p:sldId id="337" r:id="rId9"/>
    <p:sldId id="332" r:id="rId10"/>
    <p:sldId id="333" r:id="rId11"/>
    <p:sldId id="334" r:id="rId12"/>
    <p:sldId id="335" r:id="rId13"/>
    <p:sldId id="336" r:id="rId14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A812"/>
    <a:srgbClr val="595959"/>
    <a:srgbClr val="5948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2CD"/>
          </a:solidFill>
        </a:fill>
      </a:tcStyle>
    </a:wholeTbl>
    <a:band2H>
      <a:tcTxStyle/>
      <a:tcStyle>
        <a:tcBdr/>
        <a:fill>
          <a:solidFill>
            <a:srgbClr val="FF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2" autoAdjust="0"/>
    <p:restoredTop sz="60758" autoAdjust="0"/>
  </p:normalViewPr>
  <p:slideViewPr>
    <p:cSldViewPr snapToGrid="0" snapToObjects="1">
      <p:cViewPr varScale="1">
        <p:scale>
          <a:sx n="126" d="100"/>
          <a:sy n="126" d="100"/>
        </p:scale>
        <p:origin x="527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272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š Kocourek" userId="b4e3797d-da6b-4634-bcbf-aaf2f5e0e92b" providerId="ADAL" clId="{22748523-23BF-417B-B565-0CF3645790BF}"/>
  </pc:docChgLst>
  <pc:docChgLst>
    <pc:chgData name="Aleš Kocourek" userId="b4e3797d-da6b-4634-bcbf-aaf2f5e0e92b" providerId="ADAL" clId="{779D9595-9CAF-4A65-A8BC-1F920E65B2E0}"/>
    <pc:docChg chg="undo custSel modSld modMainMaster">
      <pc:chgData name="Aleš Kocourek" userId="b4e3797d-da6b-4634-bcbf-aaf2f5e0e92b" providerId="ADAL" clId="{779D9595-9CAF-4A65-A8BC-1F920E65B2E0}" dt="2023-03-28T09:05:58.755" v="51"/>
      <pc:docMkLst>
        <pc:docMk/>
      </pc:docMkLst>
      <pc:sldChg chg="addSp delSp">
        <pc:chgData name="Aleš Kocourek" userId="b4e3797d-da6b-4634-bcbf-aaf2f5e0e92b" providerId="ADAL" clId="{779D9595-9CAF-4A65-A8BC-1F920E65B2E0}" dt="2023-03-28T09:05:47.456" v="47"/>
        <pc:sldMkLst>
          <pc:docMk/>
          <pc:sldMk cId="865348074" sldId="330"/>
        </pc:sldMkLst>
        <pc:spChg chg="del">
          <ac:chgData name="Aleš Kocourek" userId="b4e3797d-da6b-4634-bcbf-aaf2f5e0e92b" providerId="ADAL" clId="{779D9595-9CAF-4A65-A8BC-1F920E65B2E0}" dt="2023-03-28T09:05:46.727" v="46" actId="478"/>
          <ac:spMkLst>
            <pc:docMk/>
            <pc:sldMk cId="865348074" sldId="330"/>
            <ac:spMk id="8" creationId="{F1BCA3CE-DB8C-4C51-ADB6-263538E59545}"/>
          </ac:spMkLst>
        </pc:spChg>
        <pc:spChg chg="add">
          <ac:chgData name="Aleš Kocourek" userId="b4e3797d-da6b-4634-bcbf-aaf2f5e0e92b" providerId="ADAL" clId="{779D9595-9CAF-4A65-A8BC-1F920E65B2E0}" dt="2023-03-28T09:05:47.456" v="47"/>
          <ac:spMkLst>
            <pc:docMk/>
            <pc:sldMk cId="865348074" sldId="330"/>
            <ac:spMk id="9" creationId="{DF02EBB1-BFDC-42C3-9B9C-4C078DE68067}"/>
          </ac:spMkLst>
        </pc:spChg>
      </pc:sldChg>
      <pc:sldChg chg="addSp delSp">
        <pc:chgData name="Aleš Kocourek" userId="b4e3797d-da6b-4634-bcbf-aaf2f5e0e92b" providerId="ADAL" clId="{779D9595-9CAF-4A65-A8BC-1F920E65B2E0}" dt="2023-03-28T09:05:41.809" v="45"/>
        <pc:sldMkLst>
          <pc:docMk/>
          <pc:sldMk cId="520156542" sldId="331"/>
        </pc:sldMkLst>
        <pc:spChg chg="del">
          <ac:chgData name="Aleš Kocourek" userId="b4e3797d-da6b-4634-bcbf-aaf2f5e0e92b" providerId="ADAL" clId="{779D9595-9CAF-4A65-A8BC-1F920E65B2E0}" dt="2023-03-28T09:05:41.267" v="44" actId="478"/>
          <ac:spMkLst>
            <pc:docMk/>
            <pc:sldMk cId="520156542" sldId="331"/>
            <ac:spMk id="8" creationId="{F1BCA3CE-DB8C-4C51-ADB6-263538E59545}"/>
          </ac:spMkLst>
        </pc:spChg>
        <pc:spChg chg="add">
          <ac:chgData name="Aleš Kocourek" userId="b4e3797d-da6b-4634-bcbf-aaf2f5e0e92b" providerId="ADAL" clId="{779D9595-9CAF-4A65-A8BC-1F920E65B2E0}" dt="2023-03-28T09:05:41.809" v="45"/>
          <ac:spMkLst>
            <pc:docMk/>
            <pc:sldMk cId="520156542" sldId="331"/>
            <ac:spMk id="9" creationId="{A055B8E0-E7D8-48F6-BE80-F375E314AA6D}"/>
          </ac:spMkLst>
        </pc:spChg>
      </pc:sldChg>
      <pc:sldChg chg="addSp delSp">
        <pc:chgData name="Aleš Kocourek" userId="b4e3797d-da6b-4634-bcbf-aaf2f5e0e92b" providerId="ADAL" clId="{779D9595-9CAF-4A65-A8BC-1F920E65B2E0}" dt="2023-03-28T09:05:55.419" v="49"/>
        <pc:sldMkLst>
          <pc:docMk/>
          <pc:sldMk cId="3235855443" sldId="334"/>
        </pc:sldMkLst>
        <pc:spChg chg="add">
          <ac:chgData name="Aleš Kocourek" userId="b4e3797d-da6b-4634-bcbf-aaf2f5e0e92b" providerId="ADAL" clId="{779D9595-9CAF-4A65-A8BC-1F920E65B2E0}" dt="2023-03-28T09:05:55.419" v="49"/>
          <ac:spMkLst>
            <pc:docMk/>
            <pc:sldMk cId="3235855443" sldId="334"/>
            <ac:spMk id="6" creationId="{DB53CF81-5C3C-4EE3-AD58-CE18E27B2CEE}"/>
          </ac:spMkLst>
        </pc:spChg>
        <pc:spChg chg="del">
          <ac:chgData name="Aleš Kocourek" userId="b4e3797d-da6b-4634-bcbf-aaf2f5e0e92b" providerId="ADAL" clId="{779D9595-9CAF-4A65-A8BC-1F920E65B2E0}" dt="2023-03-28T09:05:54.816" v="48" actId="478"/>
          <ac:spMkLst>
            <pc:docMk/>
            <pc:sldMk cId="3235855443" sldId="334"/>
            <ac:spMk id="9" creationId="{2F3DAE4E-9765-44D0-904A-C33702E74F9A}"/>
          </ac:spMkLst>
        </pc:spChg>
      </pc:sldChg>
      <pc:sldChg chg="addSp delSp">
        <pc:chgData name="Aleš Kocourek" userId="b4e3797d-da6b-4634-bcbf-aaf2f5e0e92b" providerId="ADAL" clId="{779D9595-9CAF-4A65-A8BC-1F920E65B2E0}" dt="2023-03-28T09:05:58.755" v="51"/>
        <pc:sldMkLst>
          <pc:docMk/>
          <pc:sldMk cId="262581162" sldId="335"/>
        </pc:sldMkLst>
        <pc:spChg chg="del">
          <ac:chgData name="Aleš Kocourek" userId="b4e3797d-da6b-4634-bcbf-aaf2f5e0e92b" providerId="ADAL" clId="{779D9595-9CAF-4A65-A8BC-1F920E65B2E0}" dt="2023-03-28T09:05:58.135" v="50" actId="478"/>
          <ac:spMkLst>
            <pc:docMk/>
            <pc:sldMk cId="262581162" sldId="335"/>
            <ac:spMk id="5" creationId="{92C49B95-E1EA-4A5E-A2AC-9A27B93FCB89}"/>
          </ac:spMkLst>
        </pc:spChg>
        <pc:spChg chg="add">
          <ac:chgData name="Aleš Kocourek" userId="b4e3797d-da6b-4634-bcbf-aaf2f5e0e92b" providerId="ADAL" clId="{779D9595-9CAF-4A65-A8BC-1F920E65B2E0}" dt="2023-03-28T09:05:58.755" v="51"/>
          <ac:spMkLst>
            <pc:docMk/>
            <pc:sldMk cId="262581162" sldId="335"/>
            <ac:spMk id="6" creationId="{CFEEE9E5-6E59-4BF2-A648-A556066333A5}"/>
          </ac:spMkLst>
        </pc:spChg>
      </pc:sldChg>
      <pc:sldChg chg="addSp delSp">
        <pc:chgData name="Aleš Kocourek" userId="b4e3797d-da6b-4634-bcbf-aaf2f5e0e92b" providerId="ADAL" clId="{779D9595-9CAF-4A65-A8BC-1F920E65B2E0}" dt="2023-03-28T09:05:37.176" v="43"/>
        <pc:sldMkLst>
          <pc:docMk/>
          <pc:sldMk cId="1679789795" sldId="337"/>
        </pc:sldMkLst>
        <pc:spChg chg="del">
          <ac:chgData name="Aleš Kocourek" userId="b4e3797d-da6b-4634-bcbf-aaf2f5e0e92b" providerId="ADAL" clId="{779D9595-9CAF-4A65-A8BC-1F920E65B2E0}" dt="2023-03-28T09:05:36.626" v="42" actId="478"/>
          <ac:spMkLst>
            <pc:docMk/>
            <pc:sldMk cId="1679789795" sldId="337"/>
            <ac:spMk id="8" creationId="{F1BCA3CE-DB8C-4C51-ADB6-263538E59545}"/>
          </ac:spMkLst>
        </pc:spChg>
        <pc:spChg chg="add">
          <ac:chgData name="Aleš Kocourek" userId="b4e3797d-da6b-4634-bcbf-aaf2f5e0e92b" providerId="ADAL" clId="{779D9595-9CAF-4A65-A8BC-1F920E65B2E0}" dt="2023-03-28T09:05:37.176" v="43"/>
          <ac:spMkLst>
            <pc:docMk/>
            <pc:sldMk cId="1679789795" sldId="337"/>
            <ac:spMk id="9" creationId="{F5D86873-87B3-4F00-BDED-44C675DDBBDF}"/>
          </ac:spMkLst>
        </pc:spChg>
      </pc:sldChg>
      <pc:sldMasterChg chg="addSp delSp modSp modSldLayout">
        <pc:chgData name="Aleš Kocourek" userId="b4e3797d-da6b-4634-bcbf-aaf2f5e0e92b" providerId="ADAL" clId="{779D9595-9CAF-4A65-A8BC-1F920E65B2E0}" dt="2023-03-28T09:04:19.321" v="41"/>
        <pc:sldMasterMkLst>
          <pc:docMk/>
          <pc:sldMasterMk cId="0" sldId="2147483648"/>
        </pc:sldMasterMkLst>
        <pc:spChg chg="del">
          <ac:chgData name="Aleš Kocourek" userId="b4e3797d-da6b-4634-bcbf-aaf2f5e0e92b" providerId="ADAL" clId="{779D9595-9CAF-4A65-A8BC-1F920E65B2E0}" dt="2023-03-28T09:01:28.861" v="2" actId="478"/>
          <ac:spMkLst>
            <pc:docMk/>
            <pc:sldMasterMk cId="0" sldId="2147483648"/>
            <ac:spMk id="2" creationId="{00000000-0000-0000-0000-000000000000}"/>
          </ac:spMkLst>
        </pc:spChg>
        <pc:spChg chg="del mod">
          <ac:chgData name="Aleš Kocourek" userId="b4e3797d-da6b-4634-bcbf-aaf2f5e0e92b" providerId="ADAL" clId="{779D9595-9CAF-4A65-A8BC-1F920E65B2E0}" dt="2023-03-28T09:01:40.125" v="4" actId="478"/>
          <ac:spMkLst>
            <pc:docMk/>
            <pc:sldMasterMk cId="0" sldId="2147483648"/>
            <ac:spMk id="3" creationId="{00000000-0000-0000-0000-000000000000}"/>
          </ac:spMkLst>
        </pc:spChg>
        <pc:spChg chg="del mod">
          <ac:chgData name="Aleš Kocourek" userId="b4e3797d-da6b-4634-bcbf-aaf2f5e0e92b" providerId="ADAL" clId="{779D9595-9CAF-4A65-A8BC-1F920E65B2E0}" dt="2023-03-28T09:03:19.598" v="20" actId="478"/>
          <ac:spMkLst>
            <pc:docMk/>
            <pc:sldMasterMk cId="0" sldId="2147483648"/>
            <ac:spMk id="4" creationId="{00000000-0000-0000-0000-000000000000}"/>
          </ac:spMkLst>
        </pc:spChg>
        <pc:spChg chg="add mod">
          <ac:chgData name="Aleš Kocourek" userId="b4e3797d-da6b-4634-bcbf-aaf2f5e0e92b" providerId="ADAL" clId="{779D9595-9CAF-4A65-A8BC-1F920E65B2E0}" dt="2023-03-28T09:02:18.067" v="13" actId="6549"/>
          <ac:spMkLst>
            <pc:docMk/>
            <pc:sldMasterMk cId="0" sldId="2147483648"/>
            <ac:spMk id="5" creationId="{F65F7F5D-C03F-4977-A63B-F556CEE78A1F}"/>
          </ac:spMkLst>
        </pc:spChg>
        <pc:spChg chg="add mod">
          <ac:chgData name="Aleš Kocourek" userId="b4e3797d-da6b-4634-bcbf-aaf2f5e0e92b" providerId="ADAL" clId="{779D9595-9CAF-4A65-A8BC-1F920E65B2E0}" dt="2023-03-28T09:02:26.785" v="15" actId="6549"/>
          <ac:spMkLst>
            <pc:docMk/>
            <pc:sldMasterMk cId="0" sldId="2147483648"/>
            <ac:spMk id="6" creationId="{2B35809A-A7DB-4ED6-A642-607873C4F579}"/>
          </ac:spMkLst>
        </pc:spChg>
        <pc:spChg chg="add mod">
          <ac:chgData name="Aleš Kocourek" userId="b4e3797d-da6b-4634-bcbf-aaf2f5e0e92b" providerId="ADAL" clId="{779D9595-9CAF-4A65-A8BC-1F920E65B2E0}" dt="2023-03-28T09:02:22.614" v="14" actId="6549"/>
          <ac:spMkLst>
            <pc:docMk/>
            <pc:sldMasterMk cId="0" sldId="2147483648"/>
            <ac:spMk id="7" creationId="{B9B8D91A-2A39-42E2-9609-E34C887716F3}"/>
          </ac:spMkLst>
        </pc:spChg>
        <pc:spChg chg="add del">
          <ac:chgData name="Aleš Kocourek" userId="b4e3797d-da6b-4634-bcbf-aaf2f5e0e92b" providerId="ADAL" clId="{779D9595-9CAF-4A65-A8BC-1F920E65B2E0}" dt="2023-03-28T09:03:22.146" v="22" actId="478"/>
          <ac:spMkLst>
            <pc:docMk/>
            <pc:sldMasterMk cId="0" sldId="2147483648"/>
            <ac:spMk id="8" creationId="{AAEFA201-6E70-4987-9C99-7ED8302013C5}"/>
          </ac:spMkLst>
        </pc:spChg>
        <pc:sldLayoutChg chg="addSp delSp modSp">
          <pc:chgData name="Aleš Kocourek" userId="b4e3797d-da6b-4634-bcbf-aaf2f5e0e92b" providerId="ADAL" clId="{779D9595-9CAF-4A65-A8BC-1F920E65B2E0}" dt="2023-03-28T09:04:07.701" v="37" actId="207"/>
          <pc:sldLayoutMkLst>
            <pc:docMk/>
            <pc:sldMasterMk cId="0" sldId="2147483648"/>
            <pc:sldLayoutMk cId="0" sldId="2147483651"/>
          </pc:sldLayoutMkLst>
          <pc:spChg chg="add del">
            <ac:chgData name="Aleš Kocourek" userId="b4e3797d-da6b-4634-bcbf-aaf2f5e0e92b" providerId="ADAL" clId="{779D9595-9CAF-4A65-A8BC-1F920E65B2E0}" dt="2023-03-28T09:02:12.496" v="12" actId="478"/>
            <ac:spMkLst>
              <pc:docMk/>
              <pc:sldMasterMk cId="0" sldId="2147483648"/>
              <pc:sldLayoutMk cId="0" sldId="2147483651"/>
              <ac:spMk id="7" creationId="{7960F43F-42F7-D641-9024-48C8559868BA}"/>
            </ac:spMkLst>
          </pc:spChg>
          <pc:spChg chg="add mod">
            <ac:chgData name="Aleš Kocourek" userId="b4e3797d-da6b-4634-bcbf-aaf2f5e0e92b" providerId="ADAL" clId="{779D9595-9CAF-4A65-A8BC-1F920E65B2E0}" dt="2023-03-28T09:04:07.701" v="37" actId="207"/>
            <ac:spMkLst>
              <pc:docMk/>
              <pc:sldMasterMk cId="0" sldId="2147483648"/>
              <pc:sldLayoutMk cId="0" sldId="2147483651"/>
              <ac:spMk id="8" creationId="{4D12CB46-1799-4E1F-9C3E-C26E08888CD0}"/>
            </ac:spMkLst>
          </pc:spChg>
          <pc:spChg chg="add del">
            <ac:chgData name="Aleš Kocourek" userId="b4e3797d-da6b-4634-bcbf-aaf2f5e0e92b" providerId="ADAL" clId="{779D9595-9CAF-4A65-A8BC-1F920E65B2E0}" dt="2023-03-28T09:02:11.973" v="11" actId="478"/>
            <ac:spMkLst>
              <pc:docMk/>
              <pc:sldMasterMk cId="0" sldId="2147483648"/>
              <pc:sldLayoutMk cId="0" sldId="2147483651"/>
              <ac:spMk id="28" creationId="{00000000-0000-0000-0000-000000000000}"/>
            </ac:spMkLst>
          </pc:spChg>
          <pc:spChg chg="del">
            <ac:chgData name="Aleš Kocourek" userId="b4e3797d-da6b-4634-bcbf-aaf2f5e0e92b" providerId="ADAL" clId="{779D9595-9CAF-4A65-A8BC-1F920E65B2E0}" dt="2023-03-28T09:04:05.050" v="35" actId="478"/>
            <ac:spMkLst>
              <pc:docMk/>
              <pc:sldMasterMk cId="0" sldId="2147483648"/>
              <pc:sldLayoutMk cId="0" sldId="2147483651"/>
              <ac:spMk id="30" creationId="{00000000-0000-0000-0000-000000000000}"/>
            </ac:spMkLst>
          </pc:spChg>
        </pc:sldLayoutChg>
        <pc:sldLayoutChg chg="addSp delSp modSp">
          <pc:chgData name="Aleš Kocourek" userId="b4e3797d-da6b-4634-bcbf-aaf2f5e0e92b" providerId="ADAL" clId="{779D9595-9CAF-4A65-A8BC-1F920E65B2E0}" dt="2023-03-28T09:04:15.004" v="39"/>
          <pc:sldLayoutMkLst>
            <pc:docMk/>
            <pc:sldMasterMk cId="0" sldId="2147483648"/>
            <pc:sldLayoutMk cId="0" sldId="2147483653"/>
          </pc:sldLayoutMkLst>
          <pc:spChg chg="add mod">
            <ac:chgData name="Aleš Kocourek" userId="b4e3797d-da6b-4634-bcbf-aaf2f5e0e92b" providerId="ADAL" clId="{779D9595-9CAF-4A65-A8BC-1F920E65B2E0}" dt="2023-03-28T09:02:50.276" v="18" actId="14100"/>
            <ac:spMkLst>
              <pc:docMk/>
              <pc:sldMasterMk cId="0" sldId="2147483648"/>
              <pc:sldLayoutMk cId="0" sldId="2147483653"/>
              <ac:spMk id="10" creationId="{EFAAF65E-37E9-4150-BE36-CD0EBE99654C}"/>
            </ac:spMkLst>
          </pc:spChg>
          <pc:spChg chg="del">
            <ac:chgData name="Aleš Kocourek" userId="b4e3797d-da6b-4634-bcbf-aaf2f5e0e92b" providerId="ADAL" clId="{779D9595-9CAF-4A65-A8BC-1F920E65B2E0}" dt="2023-03-28T09:02:45.562" v="16" actId="478"/>
            <ac:spMkLst>
              <pc:docMk/>
              <pc:sldMasterMk cId="0" sldId="2147483648"/>
              <pc:sldLayoutMk cId="0" sldId="2147483653"/>
              <ac:spMk id="11" creationId="{AD4DD8E9-2F55-41BD-8C12-EEBAA38B0A00}"/>
            </ac:spMkLst>
          </pc:spChg>
          <pc:spChg chg="mod">
            <ac:chgData name="Aleš Kocourek" userId="b4e3797d-da6b-4634-bcbf-aaf2f5e0e92b" providerId="ADAL" clId="{779D9595-9CAF-4A65-A8BC-1F920E65B2E0}" dt="2023-03-28T09:02:52.859" v="19" actId="5793"/>
            <ac:spMkLst>
              <pc:docMk/>
              <pc:sldMasterMk cId="0" sldId="2147483648"/>
              <pc:sldLayoutMk cId="0" sldId="2147483653"/>
              <ac:spMk id="12" creationId="{9DC9612C-10DB-4A19-BDC4-97A6611B7148}"/>
            </ac:spMkLst>
          </pc:spChg>
          <pc:spChg chg="add">
            <ac:chgData name="Aleš Kocourek" userId="b4e3797d-da6b-4634-bcbf-aaf2f5e0e92b" providerId="ADAL" clId="{779D9595-9CAF-4A65-A8BC-1F920E65B2E0}" dt="2023-03-28T09:04:15.004" v="39"/>
            <ac:spMkLst>
              <pc:docMk/>
              <pc:sldMasterMk cId="0" sldId="2147483648"/>
              <pc:sldLayoutMk cId="0" sldId="2147483653"/>
              <ac:spMk id="13" creationId="{861E2568-0C76-411C-A25B-CABACFD7879C}"/>
            </ac:spMkLst>
          </pc:spChg>
          <pc:spChg chg="del">
            <ac:chgData name="Aleš Kocourek" userId="b4e3797d-da6b-4634-bcbf-aaf2f5e0e92b" providerId="ADAL" clId="{779D9595-9CAF-4A65-A8BC-1F920E65B2E0}" dt="2023-03-28T09:04:14.467" v="38" actId="478"/>
            <ac:spMkLst>
              <pc:docMk/>
              <pc:sldMasterMk cId="0" sldId="2147483648"/>
              <pc:sldLayoutMk cId="0" sldId="2147483653"/>
              <ac:spMk id="48" creationId="{00000000-0000-0000-0000-000000000000}"/>
            </ac:spMkLst>
          </pc:spChg>
        </pc:sldLayoutChg>
        <pc:sldLayoutChg chg="modSp">
          <pc:chgData name="Aleš Kocourek" userId="b4e3797d-da6b-4634-bcbf-aaf2f5e0e92b" providerId="ADAL" clId="{779D9595-9CAF-4A65-A8BC-1F920E65B2E0}" dt="2023-03-28T09:03:57.950" v="34" actId="122"/>
          <pc:sldLayoutMkLst>
            <pc:docMk/>
            <pc:sldMasterMk cId="0" sldId="2147483648"/>
            <pc:sldLayoutMk cId="479743000" sldId="2147483670"/>
          </pc:sldLayoutMkLst>
          <pc:spChg chg="mod">
            <ac:chgData name="Aleš Kocourek" userId="b4e3797d-da6b-4634-bcbf-aaf2f5e0e92b" providerId="ADAL" clId="{779D9595-9CAF-4A65-A8BC-1F920E65B2E0}" dt="2023-03-28T09:03:57.950" v="34" actId="122"/>
            <ac:spMkLst>
              <pc:docMk/>
              <pc:sldMasterMk cId="0" sldId="2147483648"/>
              <pc:sldLayoutMk cId="479743000" sldId="2147483670"/>
              <ac:spMk id="21" creationId="{00000000-0000-0000-0000-000000000000}"/>
            </ac:spMkLst>
          </pc:spChg>
        </pc:sldLayoutChg>
        <pc:sldLayoutChg chg="addSp delSp">
          <pc:chgData name="Aleš Kocourek" userId="b4e3797d-da6b-4634-bcbf-aaf2f5e0e92b" providerId="ADAL" clId="{779D9595-9CAF-4A65-A8BC-1F920E65B2E0}" dt="2023-03-28T09:04:19.321" v="41"/>
          <pc:sldLayoutMkLst>
            <pc:docMk/>
            <pc:sldMasterMk cId="0" sldId="2147483648"/>
            <pc:sldLayoutMk cId="2054218781" sldId="2147483672"/>
          </pc:sldLayoutMkLst>
          <pc:spChg chg="add">
            <ac:chgData name="Aleš Kocourek" userId="b4e3797d-da6b-4634-bcbf-aaf2f5e0e92b" providerId="ADAL" clId="{779D9595-9CAF-4A65-A8BC-1F920E65B2E0}" dt="2023-03-28T09:04:19.321" v="41"/>
            <ac:spMkLst>
              <pc:docMk/>
              <pc:sldMasterMk cId="0" sldId="2147483648"/>
              <pc:sldLayoutMk cId="2054218781" sldId="2147483672"/>
              <ac:spMk id="7" creationId="{7CE57610-28BD-4AC8-BD57-1268C98B136C}"/>
            </ac:spMkLst>
          </pc:spChg>
          <pc:spChg chg="del">
            <ac:chgData name="Aleš Kocourek" userId="b4e3797d-da6b-4634-bcbf-aaf2f5e0e92b" providerId="ADAL" clId="{779D9595-9CAF-4A65-A8BC-1F920E65B2E0}" dt="2023-03-28T09:04:18.755" v="40" actId="478"/>
            <ac:spMkLst>
              <pc:docMk/>
              <pc:sldMasterMk cId="0" sldId="2147483648"/>
              <pc:sldLayoutMk cId="2054218781" sldId="2147483672"/>
              <ac:spMk id="48" creationId="{00000000-0000-0000-0000-000000000000}"/>
            </ac:spMkLst>
          </pc:spChg>
        </pc:sldLayoutChg>
      </pc:sldMasterChg>
    </pc:docChg>
  </pc:docChgLst>
  <pc:docChgLst>
    <pc:chgData name="Aleš Kocourek" userId="b4e3797d-da6b-4634-bcbf-aaf2f5e0e92b" providerId="ADAL" clId="{B7BE9BCA-A635-4DCA-B646-C460BC563FCE}"/>
  </pc:docChgLst>
  <pc:docChgLst>
    <pc:chgData name="Aleš Kocourek" userId="b4e3797d-da6b-4634-bcbf-aaf2f5e0e92b" providerId="ADAL" clId="{D254860D-DCC0-4081-A41C-EF9A7DC0480C}"/>
    <pc:docChg chg="undo custSel modSld modMainMaster">
      <pc:chgData name="Aleš Kocourek" userId="b4e3797d-da6b-4634-bcbf-aaf2f5e0e92b" providerId="ADAL" clId="{D254860D-DCC0-4081-A41C-EF9A7DC0480C}" dt="2023-06-20T06:43:26.944" v="205" actId="478"/>
      <pc:docMkLst>
        <pc:docMk/>
      </pc:docMkLst>
      <pc:sldChg chg="delSp">
        <pc:chgData name="Aleš Kocourek" userId="b4e3797d-da6b-4634-bcbf-aaf2f5e0e92b" providerId="ADAL" clId="{D254860D-DCC0-4081-A41C-EF9A7DC0480C}" dt="2023-06-20T06:30:58.160" v="127" actId="478"/>
        <pc:sldMkLst>
          <pc:docMk/>
          <pc:sldMk cId="229151711" sldId="329"/>
        </pc:sldMkLst>
        <pc:spChg chg="del">
          <ac:chgData name="Aleš Kocourek" userId="b4e3797d-da6b-4634-bcbf-aaf2f5e0e92b" providerId="ADAL" clId="{D254860D-DCC0-4081-A41C-EF9A7DC0480C}" dt="2023-06-20T06:30:58.160" v="127" actId="478"/>
          <ac:spMkLst>
            <pc:docMk/>
            <pc:sldMk cId="229151711" sldId="329"/>
            <ac:spMk id="7" creationId="{5B788A48-B698-4DD7-B7DC-1BD9174B6FEC}"/>
          </ac:spMkLst>
        </pc:spChg>
      </pc:sldChg>
      <pc:sldChg chg="delSp">
        <pc:chgData name="Aleš Kocourek" userId="b4e3797d-da6b-4634-bcbf-aaf2f5e0e92b" providerId="ADAL" clId="{D254860D-DCC0-4081-A41C-EF9A7DC0480C}" dt="2023-06-20T06:30:47.996" v="126" actId="478"/>
        <pc:sldMkLst>
          <pc:docMk/>
          <pc:sldMk cId="865348074" sldId="330"/>
        </pc:sldMkLst>
        <pc:spChg chg="del">
          <ac:chgData name="Aleš Kocourek" userId="b4e3797d-da6b-4634-bcbf-aaf2f5e0e92b" providerId="ADAL" clId="{D254860D-DCC0-4081-A41C-EF9A7DC0480C}" dt="2023-06-20T06:30:47.996" v="126" actId="478"/>
          <ac:spMkLst>
            <pc:docMk/>
            <pc:sldMk cId="865348074" sldId="330"/>
            <ac:spMk id="9" creationId="{DF02EBB1-BFDC-42C3-9B9C-4C078DE68067}"/>
          </ac:spMkLst>
        </pc:spChg>
      </pc:sldChg>
      <pc:sldChg chg="delSp">
        <pc:chgData name="Aleš Kocourek" userId="b4e3797d-da6b-4634-bcbf-aaf2f5e0e92b" providerId="ADAL" clId="{D254860D-DCC0-4081-A41C-EF9A7DC0480C}" dt="2023-06-20T06:30:45.492" v="125" actId="478"/>
        <pc:sldMkLst>
          <pc:docMk/>
          <pc:sldMk cId="520156542" sldId="331"/>
        </pc:sldMkLst>
        <pc:spChg chg="del">
          <ac:chgData name="Aleš Kocourek" userId="b4e3797d-da6b-4634-bcbf-aaf2f5e0e92b" providerId="ADAL" clId="{D254860D-DCC0-4081-A41C-EF9A7DC0480C}" dt="2023-06-20T06:30:45.492" v="125" actId="478"/>
          <ac:spMkLst>
            <pc:docMk/>
            <pc:sldMk cId="520156542" sldId="331"/>
            <ac:spMk id="9" creationId="{A055B8E0-E7D8-48F6-BE80-F375E314AA6D}"/>
          </ac:spMkLst>
        </pc:spChg>
      </pc:sldChg>
      <pc:sldChg chg="delSp">
        <pc:chgData name="Aleš Kocourek" userId="b4e3797d-da6b-4634-bcbf-aaf2f5e0e92b" providerId="ADAL" clId="{D254860D-DCC0-4081-A41C-EF9A7DC0480C}" dt="2023-06-20T06:30:40.991" v="123" actId="478"/>
        <pc:sldMkLst>
          <pc:docMk/>
          <pc:sldMk cId="2853810228" sldId="332"/>
        </pc:sldMkLst>
        <pc:spChg chg="del">
          <ac:chgData name="Aleš Kocourek" userId="b4e3797d-da6b-4634-bcbf-aaf2f5e0e92b" providerId="ADAL" clId="{D254860D-DCC0-4081-A41C-EF9A7DC0480C}" dt="2023-06-20T06:30:40.991" v="123" actId="478"/>
          <ac:spMkLst>
            <pc:docMk/>
            <pc:sldMk cId="2853810228" sldId="332"/>
            <ac:spMk id="7" creationId="{E8FA8BAE-BF85-4A1D-907B-F26705EDD604}"/>
          </ac:spMkLst>
        </pc:spChg>
      </pc:sldChg>
      <pc:sldChg chg="delSp">
        <pc:chgData name="Aleš Kocourek" userId="b4e3797d-da6b-4634-bcbf-aaf2f5e0e92b" providerId="ADAL" clId="{D254860D-DCC0-4081-A41C-EF9A7DC0480C}" dt="2023-06-20T06:30:38.487" v="122" actId="478"/>
        <pc:sldMkLst>
          <pc:docMk/>
          <pc:sldMk cId="1774884833" sldId="333"/>
        </pc:sldMkLst>
        <pc:spChg chg="del">
          <ac:chgData name="Aleš Kocourek" userId="b4e3797d-da6b-4634-bcbf-aaf2f5e0e92b" providerId="ADAL" clId="{D254860D-DCC0-4081-A41C-EF9A7DC0480C}" dt="2023-06-20T06:30:38.487" v="122" actId="478"/>
          <ac:spMkLst>
            <pc:docMk/>
            <pc:sldMk cId="1774884833" sldId="333"/>
            <ac:spMk id="7" creationId="{D084F4F0-F401-4317-B128-315AC1198D2A}"/>
          </ac:spMkLst>
        </pc:spChg>
      </pc:sldChg>
      <pc:sldChg chg="delSp">
        <pc:chgData name="Aleš Kocourek" userId="b4e3797d-da6b-4634-bcbf-aaf2f5e0e92b" providerId="ADAL" clId="{D254860D-DCC0-4081-A41C-EF9A7DC0480C}" dt="2023-06-20T06:30:35.706" v="121" actId="478"/>
        <pc:sldMkLst>
          <pc:docMk/>
          <pc:sldMk cId="3235855443" sldId="334"/>
        </pc:sldMkLst>
        <pc:spChg chg="del">
          <ac:chgData name="Aleš Kocourek" userId="b4e3797d-da6b-4634-bcbf-aaf2f5e0e92b" providerId="ADAL" clId="{D254860D-DCC0-4081-A41C-EF9A7DC0480C}" dt="2023-06-20T06:30:35.706" v="121" actId="478"/>
          <ac:spMkLst>
            <pc:docMk/>
            <pc:sldMk cId="3235855443" sldId="334"/>
            <ac:spMk id="6" creationId="{DB53CF81-5C3C-4EE3-AD58-CE18E27B2CEE}"/>
          </ac:spMkLst>
        </pc:spChg>
      </pc:sldChg>
      <pc:sldChg chg="delSp">
        <pc:chgData name="Aleš Kocourek" userId="b4e3797d-da6b-4634-bcbf-aaf2f5e0e92b" providerId="ADAL" clId="{D254860D-DCC0-4081-A41C-EF9A7DC0480C}" dt="2023-06-20T06:30:32.950" v="120" actId="478"/>
        <pc:sldMkLst>
          <pc:docMk/>
          <pc:sldMk cId="262581162" sldId="335"/>
        </pc:sldMkLst>
        <pc:spChg chg="del">
          <ac:chgData name="Aleš Kocourek" userId="b4e3797d-da6b-4634-bcbf-aaf2f5e0e92b" providerId="ADAL" clId="{D254860D-DCC0-4081-A41C-EF9A7DC0480C}" dt="2023-06-20T06:30:32.950" v="120" actId="478"/>
          <ac:spMkLst>
            <pc:docMk/>
            <pc:sldMk cId="262581162" sldId="335"/>
            <ac:spMk id="6" creationId="{CFEEE9E5-6E59-4BF2-A648-A556066333A5}"/>
          </ac:spMkLst>
        </pc:spChg>
      </pc:sldChg>
      <pc:sldChg chg="delSp">
        <pc:chgData name="Aleš Kocourek" userId="b4e3797d-da6b-4634-bcbf-aaf2f5e0e92b" providerId="ADAL" clId="{D254860D-DCC0-4081-A41C-EF9A7DC0480C}" dt="2023-06-20T06:30:43.240" v="124" actId="478"/>
        <pc:sldMkLst>
          <pc:docMk/>
          <pc:sldMk cId="1679789795" sldId="337"/>
        </pc:sldMkLst>
        <pc:spChg chg="del">
          <ac:chgData name="Aleš Kocourek" userId="b4e3797d-da6b-4634-bcbf-aaf2f5e0e92b" providerId="ADAL" clId="{D254860D-DCC0-4081-A41C-EF9A7DC0480C}" dt="2023-06-20T06:30:43.240" v="124" actId="478"/>
          <ac:spMkLst>
            <pc:docMk/>
            <pc:sldMk cId="1679789795" sldId="337"/>
            <ac:spMk id="9" creationId="{F5D86873-87B3-4F00-BDED-44C675DDBBDF}"/>
          </ac:spMkLst>
        </pc:spChg>
      </pc:sldChg>
      <pc:sldMasterChg chg="addSp delSp modSp delSldLayout modSldLayout">
        <pc:chgData name="Aleš Kocourek" userId="b4e3797d-da6b-4634-bcbf-aaf2f5e0e92b" providerId="ADAL" clId="{D254860D-DCC0-4081-A41C-EF9A7DC0480C}" dt="2023-06-20T06:43:26.944" v="205" actId="478"/>
        <pc:sldMasterMkLst>
          <pc:docMk/>
          <pc:sldMasterMk cId="0" sldId="2147483648"/>
        </pc:sldMasterMkLst>
        <pc:spChg chg="mod">
          <ac:chgData name="Aleš Kocourek" userId="b4e3797d-da6b-4634-bcbf-aaf2f5e0e92b" providerId="ADAL" clId="{D254860D-DCC0-4081-A41C-EF9A7DC0480C}" dt="2023-06-20T06:30:11.587" v="119" actId="6549"/>
          <ac:spMkLst>
            <pc:docMk/>
            <pc:sldMasterMk cId="0" sldId="2147483648"/>
            <ac:spMk id="5" creationId="{F65F7F5D-C03F-4977-A63B-F556CEE78A1F}"/>
          </ac:spMkLst>
        </pc:spChg>
        <pc:spChg chg="mod">
          <ac:chgData name="Aleš Kocourek" userId="b4e3797d-da6b-4634-bcbf-aaf2f5e0e92b" providerId="ADAL" clId="{D254860D-DCC0-4081-A41C-EF9A7DC0480C}" dt="2023-06-20T06:25:56.133" v="101" actId="20577"/>
          <ac:spMkLst>
            <pc:docMk/>
            <pc:sldMasterMk cId="0" sldId="2147483648"/>
            <ac:spMk id="6" creationId="{2B35809A-A7DB-4ED6-A642-607873C4F579}"/>
          </ac:spMkLst>
        </pc:spChg>
        <pc:spChg chg="mod">
          <ac:chgData name="Aleš Kocourek" userId="b4e3797d-da6b-4634-bcbf-aaf2f5e0e92b" providerId="ADAL" clId="{D254860D-DCC0-4081-A41C-EF9A7DC0480C}" dt="2023-06-20T06:43:22.172" v="200" actId="20577"/>
          <ac:spMkLst>
            <pc:docMk/>
            <pc:sldMasterMk cId="0" sldId="2147483648"/>
            <ac:spMk id="7" creationId="{B9B8D91A-2A39-42E2-9609-E34C887716F3}"/>
          </ac:spMkLst>
        </pc:spChg>
        <pc:spChg chg="add">
          <ac:chgData name="Aleš Kocourek" userId="b4e3797d-da6b-4634-bcbf-aaf2f5e0e92b" providerId="ADAL" clId="{D254860D-DCC0-4081-A41C-EF9A7DC0480C}" dt="2023-06-20T06:24:16.133" v="4"/>
          <ac:spMkLst>
            <pc:docMk/>
            <pc:sldMasterMk cId="0" sldId="2147483648"/>
            <ac:spMk id="8" creationId="{DD97B205-3051-4469-B52B-93D55EAD2EB2}"/>
          </ac:spMkLst>
        </pc:spChg>
        <pc:spChg chg="add del mod">
          <ac:chgData name="Aleš Kocourek" userId="b4e3797d-da6b-4634-bcbf-aaf2f5e0e92b" providerId="ADAL" clId="{D254860D-DCC0-4081-A41C-EF9A7DC0480C}" dt="2023-06-20T06:24:37.860" v="42" actId="478"/>
          <ac:spMkLst>
            <pc:docMk/>
            <pc:sldMasterMk cId="0" sldId="2147483648"/>
            <ac:spMk id="9" creationId="{54E5BDAE-8612-4BA1-87A3-DCA5B57B0FB2}"/>
          </ac:spMkLst>
        </pc:spChg>
        <pc:sldLayoutChg chg="addSp delSp modSp">
          <pc:chgData name="Aleš Kocourek" userId="b4e3797d-da6b-4634-bcbf-aaf2f5e0e92b" providerId="ADAL" clId="{D254860D-DCC0-4081-A41C-EF9A7DC0480C}" dt="2023-06-20T06:32:30.095" v="143" actId="20577"/>
          <pc:sldLayoutMkLst>
            <pc:docMk/>
            <pc:sldMasterMk cId="0" sldId="2147483648"/>
            <pc:sldLayoutMk cId="0" sldId="2147483651"/>
          </pc:sldLayoutMkLst>
          <pc:spChg chg="del">
            <ac:chgData name="Aleš Kocourek" userId="b4e3797d-da6b-4634-bcbf-aaf2f5e0e92b" providerId="ADAL" clId="{D254860D-DCC0-4081-A41C-EF9A7DC0480C}" dt="2023-06-20T06:26:33.038" v="105" actId="478"/>
            <ac:spMkLst>
              <pc:docMk/>
              <pc:sldMasterMk cId="0" sldId="2147483648"/>
              <pc:sldLayoutMk cId="0" sldId="2147483651"/>
              <ac:spMk id="7" creationId="{7960F43F-42F7-D641-9024-48C8559868BA}"/>
            </ac:spMkLst>
          </pc:spChg>
          <pc:spChg chg="add del">
            <ac:chgData name="Aleš Kocourek" userId="b4e3797d-da6b-4634-bcbf-aaf2f5e0e92b" providerId="ADAL" clId="{D254860D-DCC0-4081-A41C-EF9A7DC0480C}" dt="2023-06-20T06:26:57.487" v="111" actId="478"/>
            <ac:spMkLst>
              <pc:docMk/>
              <pc:sldMasterMk cId="0" sldId="2147483648"/>
              <pc:sldLayoutMk cId="0" sldId="2147483651"/>
              <ac:spMk id="8" creationId="{4D12CB46-1799-4E1F-9C3E-C26E08888CD0}"/>
            </ac:spMkLst>
          </pc:spChg>
          <pc:spChg chg="add mod">
            <ac:chgData name="Aleš Kocourek" userId="b4e3797d-da6b-4634-bcbf-aaf2f5e0e92b" providerId="ADAL" clId="{D254860D-DCC0-4081-A41C-EF9A7DC0480C}" dt="2023-06-20T06:32:30.095" v="143" actId="20577"/>
            <ac:spMkLst>
              <pc:docMk/>
              <pc:sldMasterMk cId="0" sldId="2147483648"/>
              <pc:sldLayoutMk cId="0" sldId="2147483651"/>
              <ac:spMk id="9" creationId="{F2C6BDB2-43AC-44FE-90CC-77F1152D14BD}"/>
            </ac:spMkLst>
          </pc:spChg>
          <pc:spChg chg="del">
            <ac:chgData name="Aleš Kocourek" userId="b4e3797d-da6b-4634-bcbf-aaf2f5e0e92b" providerId="ADAL" clId="{D254860D-DCC0-4081-A41C-EF9A7DC0480C}" dt="2023-06-20T06:26:13.419" v="102" actId="478"/>
            <ac:spMkLst>
              <pc:docMk/>
              <pc:sldMasterMk cId="0" sldId="2147483648"/>
              <pc:sldLayoutMk cId="0" sldId="2147483651"/>
              <ac:spMk id="28" creationId="{00000000-0000-0000-0000-000000000000}"/>
            </ac:spMkLst>
          </pc:spChg>
        </pc:sldLayoutChg>
        <pc:sldLayoutChg chg="addSp delSp modSp">
          <pc:chgData name="Aleš Kocourek" userId="b4e3797d-da6b-4634-bcbf-aaf2f5e0e92b" providerId="ADAL" clId="{D254860D-DCC0-4081-A41C-EF9A7DC0480C}" dt="2023-06-20T06:32:36.633" v="144"/>
          <pc:sldLayoutMkLst>
            <pc:docMk/>
            <pc:sldMasterMk cId="0" sldId="2147483648"/>
            <pc:sldLayoutMk cId="0" sldId="2147483653"/>
          </pc:sldLayoutMkLst>
          <pc:spChg chg="del">
            <ac:chgData name="Aleš Kocourek" userId="b4e3797d-da6b-4634-bcbf-aaf2f5e0e92b" providerId="ADAL" clId="{D254860D-DCC0-4081-A41C-EF9A7DC0480C}" dt="2023-06-20T06:26:17.480" v="103" actId="478"/>
            <ac:spMkLst>
              <pc:docMk/>
              <pc:sldMasterMk cId="0" sldId="2147483648"/>
              <pc:sldLayoutMk cId="0" sldId="2147483653"/>
              <ac:spMk id="6" creationId="{A122519A-83A6-4772-9C6A-48757F0B8552}"/>
            </ac:spMkLst>
          </pc:spChg>
          <pc:spChg chg="del">
            <ac:chgData name="Aleš Kocourek" userId="b4e3797d-da6b-4634-bcbf-aaf2f5e0e92b" providerId="ADAL" clId="{D254860D-DCC0-4081-A41C-EF9A7DC0480C}" dt="2023-06-20T06:26:35.370" v="106" actId="478"/>
            <ac:spMkLst>
              <pc:docMk/>
              <pc:sldMasterMk cId="0" sldId="2147483648"/>
              <pc:sldLayoutMk cId="0" sldId="2147483653"/>
              <ac:spMk id="8" creationId="{1529CB40-EF22-A849-8FDD-F1920C607CC5}"/>
            </ac:spMkLst>
          </pc:spChg>
          <pc:spChg chg="mod">
            <ac:chgData name="Aleš Kocourek" userId="b4e3797d-da6b-4634-bcbf-aaf2f5e0e92b" providerId="ADAL" clId="{D254860D-DCC0-4081-A41C-EF9A7DC0480C}" dt="2023-06-20T06:25:55.155" v="100" actId="1038"/>
            <ac:spMkLst>
              <pc:docMk/>
              <pc:sldMasterMk cId="0" sldId="2147483648"/>
              <pc:sldLayoutMk cId="0" sldId="2147483653"/>
              <ac:spMk id="10" creationId="{EFAAF65E-37E9-4150-BE36-CD0EBE99654C}"/>
            </ac:spMkLst>
          </pc:spChg>
          <pc:spChg chg="add">
            <ac:chgData name="Aleš Kocourek" userId="b4e3797d-da6b-4634-bcbf-aaf2f5e0e92b" providerId="ADAL" clId="{D254860D-DCC0-4081-A41C-EF9A7DC0480C}" dt="2023-06-20T06:32:36.633" v="144"/>
            <ac:spMkLst>
              <pc:docMk/>
              <pc:sldMasterMk cId="0" sldId="2147483648"/>
              <pc:sldLayoutMk cId="0" sldId="2147483653"/>
              <ac:spMk id="11" creationId="{581943AB-4B66-46D4-8246-3B5F0DB1F574}"/>
            </ac:spMkLst>
          </pc:spChg>
        </pc:sldLayoutChg>
        <pc:sldLayoutChg chg="addSp delSp modSp setBg">
          <pc:chgData name="Aleš Kocourek" userId="b4e3797d-da6b-4634-bcbf-aaf2f5e0e92b" providerId="ADAL" clId="{D254860D-DCC0-4081-A41C-EF9A7DC0480C}" dt="2023-06-20T06:33:52.293" v="148" actId="207"/>
          <pc:sldLayoutMkLst>
            <pc:docMk/>
            <pc:sldMasterMk cId="0" sldId="2147483648"/>
            <pc:sldLayoutMk cId="479743000" sldId="2147483670"/>
          </pc:sldLayoutMkLst>
          <pc:spChg chg="add mod">
            <ac:chgData name="Aleš Kocourek" userId="b4e3797d-da6b-4634-bcbf-aaf2f5e0e92b" providerId="ADAL" clId="{D254860D-DCC0-4081-A41C-EF9A7DC0480C}" dt="2023-06-20T06:33:52.293" v="148" actId="207"/>
            <ac:spMkLst>
              <pc:docMk/>
              <pc:sldMasterMk cId="0" sldId="2147483648"/>
              <pc:sldLayoutMk cId="479743000" sldId="2147483670"/>
              <ac:spMk id="9" creationId="{2EF74C9C-E34D-46B7-8459-39C25DC67DE0}"/>
            </ac:spMkLst>
          </pc:spChg>
          <pc:spChg chg="add del">
            <ac:chgData name="Aleš Kocourek" userId="b4e3797d-da6b-4634-bcbf-aaf2f5e0e92b" providerId="ADAL" clId="{D254860D-DCC0-4081-A41C-EF9A7DC0480C}" dt="2023-06-20T06:33:45.228" v="146" actId="478"/>
            <ac:spMkLst>
              <pc:docMk/>
              <pc:sldMasterMk cId="0" sldId="2147483648"/>
              <pc:sldLayoutMk cId="479743000" sldId="2147483670"/>
              <ac:spMk id="12" creationId="{97640F16-C798-1940-98D0-41B3CDD4C872}"/>
            </ac:spMkLst>
          </pc:spChg>
        </pc:sldLayoutChg>
        <pc:sldLayoutChg chg="addSp delSp">
          <pc:chgData name="Aleš Kocourek" userId="b4e3797d-da6b-4634-bcbf-aaf2f5e0e92b" providerId="ADAL" clId="{D254860D-DCC0-4081-A41C-EF9A7DC0480C}" dt="2023-06-20T06:32:39.346" v="145"/>
          <pc:sldLayoutMkLst>
            <pc:docMk/>
            <pc:sldMasterMk cId="0" sldId="2147483648"/>
            <pc:sldLayoutMk cId="2054218781" sldId="2147483672"/>
          </pc:sldLayoutMkLst>
          <pc:spChg chg="del">
            <ac:chgData name="Aleš Kocourek" userId="b4e3797d-da6b-4634-bcbf-aaf2f5e0e92b" providerId="ADAL" clId="{D254860D-DCC0-4081-A41C-EF9A7DC0480C}" dt="2023-06-20T06:26:20.131" v="104" actId="478"/>
            <ac:spMkLst>
              <pc:docMk/>
              <pc:sldMasterMk cId="0" sldId="2147483648"/>
              <pc:sldLayoutMk cId="2054218781" sldId="2147483672"/>
              <ac:spMk id="6" creationId="{A122519A-83A6-4772-9C6A-48757F0B8552}"/>
            </ac:spMkLst>
          </pc:spChg>
          <pc:spChg chg="add del">
            <ac:chgData name="Aleš Kocourek" userId="b4e3797d-da6b-4634-bcbf-aaf2f5e0e92b" providerId="ADAL" clId="{D254860D-DCC0-4081-A41C-EF9A7DC0480C}" dt="2023-06-20T06:26:47.055" v="109" actId="478"/>
            <ac:spMkLst>
              <pc:docMk/>
              <pc:sldMasterMk cId="0" sldId="2147483648"/>
              <pc:sldLayoutMk cId="2054218781" sldId="2147483672"/>
              <ac:spMk id="7" creationId="{7CE57610-28BD-4AC8-BD57-1268C98B136C}"/>
            </ac:spMkLst>
          </pc:spChg>
          <pc:spChg chg="del">
            <ac:chgData name="Aleš Kocourek" userId="b4e3797d-da6b-4634-bcbf-aaf2f5e0e92b" providerId="ADAL" clId="{D254860D-DCC0-4081-A41C-EF9A7DC0480C}" dt="2023-06-20T06:26:37.552" v="107" actId="478"/>
            <ac:spMkLst>
              <pc:docMk/>
              <pc:sldMasterMk cId="0" sldId="2147483648"/>
              <pc:sldLayoutMk cId="2054218781" sldId="2147483672"/>
              <ac:spMk id="8" creationId="{1529CB40-EF22-A849-8FDD-F1920C607CC5}"/>
            </ac:spMkLst>
          </pc:spChg>
          <pc:spChg chg="add">
            <ac:chgData name="Aleš Kocourek" userId="b4e3797d-da6b-4634-bcbf-aaf2f5e0e92b" providerId="ADAL" clId="{D254860D-DCC0-4081-A41C-EF9A7DC0480C}" dt="2023-06-20T06:32:39.346" v="145"/>
            <ac:spMkLst>
              <pc:docMk/>
              <pc:sldMasterMk cId="0" sldId="2147483648"/>
              <pc:sldLayoutMk cId="2054218781" sldId="2147483672"/>
              <ac:spMk id="10" creationId="{D39F01C0-338A-48E2-B506-DF82EDE5DE1A}"/>
            </ac:spMkLst>
          </pc:spChg>
        </pc:sldLayoutChg>
        <pc:sldLayoutChg chg="addSp delSp modSp setBg">
          <pc:chgData name="Aleš Kocourek" userId="b4e3797d-da6b-4634-bcbf-aaf2f5e0e92b" providerId="ADAL" clId="{D254860D-DCC0-4081-A41C-EF9A7DC0480C}" dt="2023-06-20T06:43:26.944" v="205" actId="478"/>
          <pc:sldLayoutMkLst>
            <pc:docMk/>
            <pc:sldMasterMk cId="0" sldId="2147483648"/>
            <pc:sldLayoutMk cId="2268395820" sldId="2147483673"/>
          </pc:sldLayoutMkLst>
          <pc:spChg chg="add del">
            <ac:chgData name="Aleš Kocourek" userId="b4e3797d-da6b-4634-bcbf-aaf2f5e0e92b" providerId="ADAL" clId="{D254860D-DCC0-4081-A41C-EF9A7DC0480C}" dt="2023-06-20T06:43:26.944" v="205" actId="478"/>
            <ac:spMkLst>
              <pc:docMk/>
              <pc:sldMasterMk cId="0" sldId="2147483648"/>
              <pc:sldLayoutMk cId="2268395820" sldId="2147483673"/>
              <ac:spMk id="2" creationId="{5413ED98-2861-4D9F-B9A5-5A86298824AC}"/>
            </ac:spMkLst>
          </pc:spChg>
          <pc:spChg chg="mod">
            <ac:chgData name="Aleš Kocourek" userId="b4e3797d-da6b-4634-bcbf-aaf2f5e0e92b" providerId="ADAL" clId="{D254860D-DCC0-4081-A41C-EF9A7DC0480C}" dt="2023-06-20T06:40:25.480" v="192" actId="207"/>
            <ac:spMkLst>
              <pc:docMk/>
              <pc:sldMasterMk cId="0" sldId="2147483648"/>
              <pc:sldLayoutMk cId="2268395820" sldId="2147483673"/>
              <ac:spMk id="3" creationId="{7AD7945F-1F46-4EF6-8001-603DA10C85BB}"/>
            </ac:spMkLst>
          </pc:spChg>
          <pc:spChg chg="add del">
            <ac:chgData name="Aleš Kocourek" userId="b4e3797d-da6b-4634-bcbf-aaf2f5e0e92b" providerId="ADAL" clId="{D254860D-DCC0-4081-A41C-EF9A7DC0480C}" dt="2023-06-20T06:43:26.088" v="204"/>
            <ac:spMkLst>
              <pc:docMk/>
              <pc:sldMasterMk cId="0" sldId="2147483648"/>
              <pc:sldLayoutMk cId="2268395820" sldId="2147483673"/>
              <ac:spMk id="4" creationId="{0B28D3B2-AB7A-4694-AF24-D00F08728F32}"/>
            </ac:spMkLst>
          </pc:spChg>
          <pc:spChg chg="add del">
            <ac:chgData name="Aleš Kocourek" userId="b4e3797d-da6b-4634-bcbf-aaf2f5e0e92b" providerId="ADAL" clId="{D254860D-DCC0-4081-A41C-EF9A7DC0480C}" dt="2023-06-20T06:43:26.088" v="204"/>
            <ac:spMkLst>
              <pc:docMk/>
              <pc:sldMasterMk cId="0" sldId="2147483648"/>
              <pc:sldLayoutMk cId="2268395820" sldId="2147483673"/>
              <ac:spMk id="5" creationId="{D1022421-200B-4E3F-BE70-F9E9356D793F}"/>
            </ac:spMkLst>
          </pc:spChg>
          <pc:spChg chg="add del mod">
            <ac:chgData name="Aleš Kocourek" userId="b4e3797d-da6b-4634-bcbf-aaf2f5e0e92b" providerId="ADAL" clId="{D254860D-DCC0-4081-A41C-EF9A7DC0480C}" dt="2023-06-20T06:43:24.793" v="201"/>
            <ac:spMkLst>
              <pc:docMk/>
              <pc:sldMasterMk cId="0" sldId="2147483648"/>
              <pc:sldLayoutMk cId="2268395820" sldId="2147483673"/>
              <ac:spMk id="7" creationId="{B9FED6D1-39F8-44F2-8936-678AA8C4BB86}"/>
            </ac:spMkLst>
          </pc:spChg>
          <pc:picChg chg="add del mod">
            <ac:chgData name="Aleš Kocourek" userId="b4e3797d-da6b-4634-bcbf-aaf2f5e0e92b" providerId="ADAL" clId="{D254860D-DCC0-4081-A41C-EF9A7DC0480C}" dt="2023-06-20T06:43:25.792" v="203"/>
            <ac:picMkLst>
              <pc:docMk/>
              <pc:sldMasterMk cId="0" sldId="2147483648"/>
              <pc:sldLayoutMk cId="2268395820" sldId="2147483673"/>
              <ac:picMk id="6" creationId="{D81DB108-F86A-49DD-9518-C0A97B5C2746}"/>
            </ac:picMkLst>
          </pc:picChg>
        </pc:sldLayoutChg>
        <pc:sldLayoutChg chg="delSp modSp del setBg">
          <pc:chgData name="Aleš Kocourek" userId="b4e3797d-da6b-4634-bcbf-aaf2f5e0e92b" providerId="ADAL" clId="{D254860D-DCC0-4081-A41C-EF9A7DC0480C}" dt="2023-06-20T06:29:20.702" v="118" actId="2696"/>
          <pc:sldLayoutMkLst>
            <pc:docMk/>
            <pc:sldMasterMk cId="0" sldId="2147483648"/>
            <pc:sldLayoutMk cId="3377260832" sldId="2147483673"/>
          </pc:sldLayoutMkLst>
          <pc:spChg chg="del">
            <ac:chgData name="Aleš Kocourek" userId="b4e3797d-da6b-4634-bcbf-aaf2f5e0e92b" providerId="ADAL" clId="{D254860D-DCC0-4081-A41C-EF9A7DC0480C}" dt="2023-06-20T06:28:15.002" v="115" actId="478"/>
            <ac:spMkLst>
              <pc:docMk/>
              <pc:sldMasterMk cId="0" sldId="2147483648"/>
              <pc:sldLayoutMk cId="3377260832" sldId="2147483673"/>
              <ac:spMk id="2" creationId="{97D4C258-C028-44B0-9DC7-8F3B0B453F83}"/>
            </ac:spMkLst>
          </pc:spChg>
          <pc:spChg chg="mod">
            <ac:chgData name="Aleš Kocourek" userId="b4e3797d-da6b-4634-bcbf-aaf2f5e0e92b" providerId="ADAL" clId="{D254860D-DCC0-4081-A41C-EF9A7DC0480C}" dt="2023-06-20T06:29:00.613" v="117" actId="207"/>
            <ac:spMkLst>
              <pc:docMk/>
              <pc:sldMasterMk cId="0" sldId="2147483648"/>
              <pc:sldLayoutMk cId="3377260832" sldId="2147483673"/>
              <ac:spMk id="3" creationId="{5AD650D9-742A-4DE6-8794-B1B83901BD6C}"/>
            </ac:spMkLst>
          </pc:spChg>
        </pc:sldLayoutChg>
      </pc:sldMasterChg>
      <pc:sldMasterChg chg="addSp modSp">
        <pc:chgData name="Aleš Kocourek" userId="b4e3797d-da6b-4634-bcbf-aaf2f5e0e92b" providerId="ADAL" clId="{D254860D-DCC0-4081-A41C-EF9A7DC0480C}" dt="2023-06-20T06:38:09.600" v="185"/>
        <pc:sldMasterMkLst>
          <pc:docMk/>
          <pc:sldMasterMk cId="1860014818" sldId="2147483673"/>
        </pc:sldMasterMkLst>
        <pc:spChg chg="add mod">
          <ac:chgData name="Aleš Kocourek" userId="b4e3797d-da6b-4634-bcbf-aaf2f5e0e92b" providerId="ADAL" clId="{D254860D-DCC0-4081-A41C-EF9A7DC0480C}" dt="2023-06-20T06:38:09.600" v="185"/>
          <ac:spMkLst>
            <pc:docMk/>
            <pc:sldMasterMk cId="1860014818" sldId="2147483673"/>
            <ac:spMk id="2" creationId="{0E563044-0ED3-4284-89EA-65854660319F}"/>
          </ac:spMkLst>
        </pc:spChg>
        <pc:spChg chg="add mod">
          <ac:chgData name="Aleš Kocourek" userId="b4e3797d-da6b-4634-bcbf-aaf2f5e0e92b" providerId="ADAL" clId="{D254860D-DCC0-4081-A41C-EF9A7DC0480C}" dt="2023-06-20T06:38:09.600" v="185"/>
          <ac:spMkLst>
            <pc:docMk/>
            <pc:sldMasterMk cId="1860014818" sldId="2147483673"/>
            <ac:spMk id="3" creationId="{7A12DAF6-0535-499F-A99D-C1585B3C86E6}"/>
          </ac:spMkLst>
        </pc:spChg>
        <pc:spChg chg="add mod">
          <ac:chgData name="Aleš Kocourek" userId="b4e3797d-da6b-4634-bcbf-aaf2f5e0e92b" providerId="ADAL" clId="{D254860D-DCC0-4081-A41C-EF9A7DC0480C}" dt="2023-06-20T06:38:09.600" v="185"/>
          <ac:spMkLst>
            <pc:docMk/>
            <pc:sldMasterMk cId="1860014818" sldId="2147483673"/>
            <ac:spMk id="4" creationId="{EE17CCDA-0C3A-4BF0-B79D-55257D289BC1}"/>
          </ac:spMkLst>
        </pc:spChg>
        <pc:spChg chg="add mod">
          <ac:chgData name="Aleš Kocourek" userId="b4e3797d-da6b-4634-bcbf-aaf2f5e0e92b" providerId="ADAL" clId="{D254860D-DCC0-4081-A41C-EF9A7DC0480C}" dt="2023-06-20T06:38:09.600" v="185"/>
          <ac:spMkLst>
            <pc:docMk/>
            <pc:sldMasterMk cId="1860014818" sldId="2147483673"/>
            <ac:spMk id="5" creationId="{748D7754-71C3-47B0-9594-30B095C73F95}"/>
          </ac:spMkLst>
        </pc:spChg>
        <pc:spChg chg="add mod">
          <ac:chgData name="Aleš Kocourek" userId="b4e3797d-da6b-4634-bcbf-aaf2f5e0e92b" providerId="ADAL" clId="{D254860D-DCC0-4081-A41C-EF9A7DC0480C}" dt="2023-06-20T06:38:09.600" v="185"/>
          <ac:spMkLst>
            <pc:docMk/>
            <pc:sldMasterMk cId="1860014818" sldId="2147483673"/>
            <ac:spMk id="6" creationId="{F705A806-B832-4D11-A159-2B7F5A6D8E08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C68B45-3651-144C-9B42-ECFFE31510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957582-AB2F-6945-BF77-BD7DE7B090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667F0-AAF2-1C40-8CBB-C161C73BDB1E}" type="datetimeFigureOut">
              <a:rPr lang="en-CZ" smtClean="0"/>
              <a:t>06/20/2023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24A7D9-EF62-3A47-86DF-C907FD53C5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BA8DF4-B159-1F45-A0BE-816E4D0C71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7A96C-A851-C743-AA2E-E27D6B4FD2D8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01871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0" y="3672909"/>
            <a:ext cx="9144000" cy="1218591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180000" indent="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lang="cs-CZ" dirty="0"/>
              <a:t>Jméno a příjmení studenta, vč. titulů</a:t>
            </a:r>
          </a:p>
          <a:p>
            <a:r>
              <a:rPr lang="cs-CZ" dirty="0"/>
              <a:t>Studijní program a specializace</a:t>
            </a:r>
          </a:p>
          <a:p>
            <a:endParaRPr lang="cs-CZ" dirty="0"/>
          </a:p>
          <a:p>
            <a:r>
              <a:rPr lang="cs-CZ" dirty="0"/>
              <a:t>Jméno a příjmení vedoucího práce, vč. titulů</a:t>
            </a:r>
          </a:p>
          <a:p>
            <a:r>
              <a:rPr lang="cs-CZ" dirty="0"/>
              <a:t>Katedra vedoucího práce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A72E2942-9AC5-6E47-9216-30E885FB5BD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0" y="1440000"/>
            <a:ext cx="9143999" cy="1620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180000">
              <a:defRPr sz="4800">
                <a:solidFill>
                  <a:schemeClr val="bg1"/>
                </a:solidFill>
                <a:latin typeface="Inter Black" panose="02000A03000000020004" pitchFamily="2" charset="0"/>
                <a:ea typeface="Inter Black" panose="02000A03000000020004" pitchFamily="2" charset="0"/>
                <a:cs typeface="Inter Black" panose="02000A03000000020004" pitchFamily="2" charset="0"/>
              </a:defRPr>
            </a:lvl1pPr>
          </a:lstStyle>
          <a:p>
            <a:r>
              <a:rPr lang="cs-CZ" dirty="0"/>
              <a:t>Název závěrečné práce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8D13DA-EAC2-5A46-B69D-7C51B19AA7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1" y="252000"/>
            <a:ext cx="8640000" cy="795828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uktura">
    <p:bg>
      <p:bgPr>
        <a:solidFill>
          <a:srgbClr val="65A81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7984" y="4690756"/>
            <a:ext cx="473174" cy="338522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>
                <a:solidFill>
                  <a:schemeClr val="bg1"/>
                </a:solidFill>
                <a:latin typeface="TUL Mono" pitchFamily="2" charset="0"/>
                <a:cs typeface="TUL Mono" pitchFamily="2" charset="0"/>
              </a:defRPr>
            </a:lvl1pPr>
          </a:lstStyle>
          <a:p>
            <a:fld id="{86CB4B4D-7CA3-9044-876B-883B54F8677D}" type="slidenum">
              <a:rPr lang="en-CZ" smtClean="0"/>
              <a:pPr/>
              <a:t>‹#›</a:t>
            </a:fld>
            <a:endParaRPr lang="en-CZ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A5AFCFD-2557-F445-BA06-2078DC8B49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306320" cy="108000"/>
          </a:xfrm>
          <a:prstGeom prst="rect">
            <a:avLst/>
          </a:prstGeom>
        </p:spPr>
      </p:pic>
      <p:sp>
        <p:nvSpPr>
          <p:cNvPr id="7" name="Body Level One…">
            <a:extLst>
              <a:ext uri="{FF2B5EF4-FFF2-40B4-BE49-F238E27FC236}">
                <a16:creationId xmlns:a16="http://schemas.microsoft.com/office/drawing/2014/main" id="{63CD4B78-AC4C-4651-9249-BAAAB5310BD6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0" y="1620000"/>
            <a:ext cx="9144000" cy="2839342"/>
          </a:xfrm>
          <a:prstGeom prst="rect">
            <a:avLst/>
          </a:prstGeom>
        </p:spPr>
        <p:txBody>
          <a:bodyPr lIns="0">
            <a:normAutofit/>
          </a:bodyPr>
          <a:lstStyle>
            <a:lvl1pPr marL="539750" marR="0" indent="-360363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100000"/>
              <a:buFont typeface="+mj-lt"/>
              <a:buAutoNum type="arabicPeriod"/>
              <a:tabLst>
                <a:tab pos="539750" algn="l"/>
              </a:tabLst>
              <a:defRPr sz="2000">
                <a:solidFill>
                  <a:schemeClr val="bg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1pPr>
            <a:lvl2pPr marL="596900" indent="0">
              <a:buClr>
                <a:schemeClr val="bg1"/>
              </a:buClr>
              <a:buSzPct val="100000"/>
              <a:buFont typeface="+mj-lt"/>
              <a:buNone/>
              <a:defRPr sz="2000">
                <a:solidFill>
                  <a:schemeClr val="bg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2pPr>
            <a:lvl3pPr marL="1462314" indent="-408214">
              <a:buClr>
                <a:schemeClr val="bg1"/>
              </a:buClr>
              <a:buSzPct val="100000"/>
              <a:buFont typeface="+mj-lt"/>
              <a:buAutoNum type="arabicPeriod"/>
              <a:defRPr sz="2000">
                <a:solidFill>
                  <a:schemeClr val="bg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3pPr>
            <a:lvl4pPr marL="1919514" indent="-408214">
              <a:buClr>
                <a:schemeClr val="bg1"/>
              </a:buClr>
              <a:buSzPct val="100000"/>
              <a:buFont typeface="+mj-lt"/>
              <a:buAutoNum type="arabicPeriod"/>
              <a:defRPr sz="2000">
                <a:solidFill>
                  <a:schemeClr val="bg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4pPr>
            <a:lvl5pPr marL="2376714" indent="-408214">
              <a:buClr>
                <a:schemeClr val="bg1"/>
              </a:buClr>
              <a:buSzPct val="100000"/>
              <a:buFont typeface="+mj-lt"/>
              <a:buAutoNum type="arabicPeriod"/>
              <a:defRPr sz="2000">
                <a:solidFill>
                  <a:schemeClr val="bg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5pPr>
          </a:lstStyle>
          <a:p>
            <a:pPr marL="539750" marR="0" lvl="0" indent="-360363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100000"/>
              <a:buFont typeface="+mj-lt"/>
              <a:buAutoNum type="arabicPeriod"/>
              <a:tabLst>
                <a:tab pos="539750" algn="l"/>
              </a:tabLst>
              <a:defRPr/>
            </a:pPr>
            <a:r>
              <a:rPr lang="cs-CZ" dirty="0"/>
              <a:t>Cíle závěrečné práce</a:t>
            </a:r>
          </a:p>
          <a:p>
            <a:pPr marL="539750" marR="0" lvl="0" indent="-360363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100000"/>
              <a:buFont typeface="+mj-lt"/>
              <a:buAutoNum type="arabicPeriod"/>
              <a:tabLst>
                <a:tab pos="539750" algn="l"/>
              </a:tabLst>
              <a:defRPr/>
            </a:pPr>
            <a:r>
              <a:rPr lang="cs-CZ" dirty="0"/>
              <a:t>Metodika</a:t>
            </a:r>
          </a:p>
          <a:p>
            <a:pPr marL="539750" marR="0" lvl="0" indent="-360363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100000"/>
              <a:buFont typeface="+mj-lt"/>
              <a:buAutoNum type="arabicPeriod"/>
              <a:tabLst>
                <a:tab pos="539750" algn="l"/>
              </a:tabLst>
              <a:defRPr/>
            </a:pPr>
            <a:r>
              <a:rPr lang="cs-CZ" dirty="0"/>
              <a:t>Hlavní prameny a zdroje</a:t>
            </a:r>
          </a:p>
          <a:p>
            <a:pPr marL="539750" marR="0" lvl="0" indent="-360363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100000"/>
              <a:buFont typeface="+mj-lt"/>
              <a:buAutoNum type="arabicPeriod"/>
              <a:tabLst>
                <a:tab pos="539750" algn="l"/>
              </a:tabLst>
              <a:defRPr/>
            </a:pPr>
            <a:r>
              <a:rPr lang="cs-CZ" dirty="0"/>
              <a:t>Vyhodnocení dílčích cílů</a:t>
            </a:r>
          </a:p>
          <a:p>
            <a:pPr marL="539750" marR="0" lvl="0" indent="-360363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100000"/>
              <a:buFont typeface="+mj-lt"/>
              <a:buAutoNum type="arabicPeriod"/>
              <a:tabLst>
                <a:tab pos="539750" algn="l"/>
              </a:tabLst>
              <a:defRPr/>
            </a:pPr>
            <a:r>
              <a:rPr lang="cs-CZ" dirty="0"/>
              <a:t>Vyhodnocení hlavního cíle</a:t>
            </a:r>
          </a:p>
          <a:p>
            <a:pPr marL="539750" marR="0" lvl="0" indent="-360363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100000"/>
              <a:buFont typeface="+mj-lt"/>
              <a:buAutoNum type="arabicPeriod"/>
              <a:tabLst>
                <a:tab pos="539750" algn="l"/>
              </a:tabLst>
              <a:defRPr/>
            </a:pPr>
            <a:r>
              <a:rPr lang="cs-CZ" dirty="0"/>
              <a:t>Problémy, omezení a prostor pro další výzkum</a:t>
            </a:r>
          </a:p>
          <a:p>
            <a:r>
              <a:rPr lang="cs-CZ" dirty="0"/>
              <a:t>Závěr</a:t>
            </a:r>
          </a:p>
          <a:p>
            <a:endParaRPr dirty="0"/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903DA857-4B0C-44A1-8A71-E6EADCE8A69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0" y="720000"/>
            <a:ext cx="9144000" cy="540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180000">
              <a:defRPr baseline="0">
                <a:solidFill>
                  <a:schemeClr val="bg1"/>
                </a:solidFill>
                <a:latin typeface="Inter Black" panose="02000A03000000020004" pitchFamily="2" charset="0"/>
                <a:ea typeface="Inter Semi Bold" panose="02000703000000020004" pitchFamily="2" charset="0"/>
                <a:cs typeface="Inter Semi Bold" panose="02000703000000020004" pitchFamily="2" charset="0"/>
              </a:defRPr>
            </a:lvl1pPr>
          </a:lstStyle>
          <a:p>
            <a:r>
              <a:rPr lang="cs-CZ" dirty="0"/>
              <a:t>Struktura prezentace</a:t>
            </a:r>
            <a:endParaRPr dirty="0"/>
          </a:p>
        </p:txBody>
      </p:sp>
      <p:sp>
        <p:nvSpPr>
          <p:cNvPr id="9" name="Body Level One…">
            <a:extLst>
              <a:ext uri="{FF2B5EF4-FFF2-40B4-BE49-F238E27FC236}">
                <a16:creationId xmlns:a16="http://schemas.microsoft.com/office/drawing/2014/main" id="{2EF74C9C-E34D-46B7-8459-39C25DC67DE0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144000" cy="360000"/>
          </a:xfrm>
          <a:prstGeom prst="rect">
            <a:avLst/>
          </a:prstGeom>
        </p:spPr>
        <p:txBody>
          <a:bodyPr wrap="none" lIns="0" tIns="0" rIns="0" bIns="0" anchor="ctr" anchorCtr="0">
            <a:normAutofit/>
          </a:bodyPr>
          <a:lstStyle>
            <a:lvl1pPr marL="18000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0" i="0" u="none" strike="noStrike" cap="none" spc="0" baseline="0">
                <a:solidFill>
                  <a:schemeClr val="bg1"/>
                </a:solidFill>
                <a:uFillTx/>
                <a:latin typeface="Inter Light" panose="02000403000000020004" pitchFamily="2" charset="0"/>
                <a:ea typeface="Inter Light" panose="02000403000000020004" pitchFamily="2" charset="0"/>
                <a:cs typeface="Inter Light" panose="02000403000000020004" pitchFamily="2" charset="0"/>
                <a:sym typeface="Arial"/>
              </a:defRPr>
            </a:lvl1pPr>
            <a:lvl2pPr marL="342900" marR="0" indent="2540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342900" marR="0" indent="7112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342900" marR="0" indent="11684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342900" marR="0" indent="16256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28339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■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32911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●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37483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○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42055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■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1800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>
                <a:solidFill>
                  <a:schemeClr val="bg1"/>
                </a:solidFill>
              </a:rPr>
              <a:t>Jméno a příjmení studenta: Název závěrečné práce</a:t>
            </a:r>
          </a:p>
        </p:txBody>
      </p:sp>
    </p:spTree>
    <p:extLst>
      <p:ext uri="{BB962C8B-B14F-4D97-AF65-F5344CB8AC3E}">
        <p14:creationId xmlns:p14="http://schemas.microsoft.com/office/powerpoint/2010/main" val="47974300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ěž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" y="1620000"/>
            <a:ext cx="9143999" cy="2809390"/>
          </a:xfrm>
          <a:prstGeom prst="rect">
            <a:avLst/>
          </a:prstGeom>
        </p:spPr>
        <p:txBody>
          <a:bodyPr lIns="0">
            <a:normAutofit/>
          </a:bodyPr>
          <a:lstStyle>
            <a:lvl1pPr marL="360363" indent="-180975">
              <a:defRPr sz="1600">
                <a:latin typeface="Inter Semi Bold" panose="02000703000000020004" pitchFamily="2" charset="0"/>
                <a:ea typeface="Inter Semi Bold" panose="02000703000000020004" pitchFamily="2" charset="0"/>
                <a:cs typeface="Inter Semi Bold" panose="02000703000000020004" pitchFamily="2" charset="0"/>
              </a:defRPr>
            </a:lvl1pPr>
            <a:lvl2pPr marL="539750" indent="-179388">
              <a:defRPr sz="160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2pPr>
            <a:lvl3pPr marL="720725" indent="-180975">
              <a:defRPr sz="1600">
                <a:latin typeface="Inter Light" panose="02000403000000020004" pitchFamily="2" charset="0"/>
                <a:ea typeface="Inter Light" panose="02000403000000020004" pitchFamily="2" charset="0"/>
                <a:cs typeface="Inter Light" panose="02000403000000020004" pitchFamily="2" charset="0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r>
              <a:rPr lang="cs-CZ" dirty="0"/>
              <a:t>Seznam s odrážkami – úroveň 1</a:t>
            </a:r>
            <a:endParaRPr dirty="0"/>
          </a:p>
          <a:p>
            <a:pPr lvl="1"/>
            <a:r>
              <a:rPr lang="cs-CZ" dirty="0"/>
              <a:t>Seznam s odrážkami – úroveň 2</a:t>
            </a:r>
            <a:endParaRPr dirty="0"/>
          </a:p>
          <a:p>
            <a:pPr lvl="2"/>
            <a:r>
              <a:rPr lang="cs-CZ" dirty="0"/>
              <a:t>Seznam s odrážkami – úroveň 3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93317D-4140-7D4A-9D0D-1891C87F0B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306320" cy="108000"/>
          </a:xfrm>
          <a:prstGeom prst="rect">
            <a:avLst/>
          </a:prstGeom>
        </p:spPr>
      </p:pic>
      <p:sp>
        <p:nvSpPr>
          <p:cNvPr id="8" name="Slide Number">
            <a:extLst>
              <a:ext uri="{FF2B5EF4-FFF2-40B4-BE49-F238E27FC236}">
                <a16:creationId xmlns:a16="http://schemas.microsoft.com/office/drawing/2014/main" id="{4D12CB46-1799-4E1F-9C3E-C26E08888CD0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8547984" y="4690756"/>
            <a:ext cx="473174" cy="338522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>
                <a:solidFill>
                  <a:srgbClr val="65A812"/>
                </a:solidFill>
                <a:latin typeface="TUL Mono" pitchFamily="2" charset="0"/>
                <a:cs typeface="TUL Mono" pitchFamily="2" charset="0"/>
              </a:defRPr>
            </a:lvl1pPr>
          </a:lstStyle>
          <a:p>
            <a:fld id="{86CB4B4D-7CA3-9044-876B-883B54F8677D}" type="slidenum">
              <a:rPr lang="en-CZ" smtClean="0"/>
              <a:pPr/>
              <a:t>‹#›</a:t>
            </a:fld>
            <a:endParaRPr lang="en-CZ" dirty="0"/>
          </a:p>
        </p:txBody>
      </p:sp>
      <p:sp>
        <p:nvSpPr>
          <p:cNvPr id="9" name="Title Text">
            <a:extLst>
              <a:ext uri="{FF2B5EF4-FFF2-40B4-BE49-F238E27FC236}">
                <a16:creationId xmlns:a16="http://schemas.microsoft.com/office/drawing/2014/main" id="{F2C6BDB2-43AC-44FE-90CC-77F1152D14B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0" y="720000"/>
            <a:ext cx="9144000" cy="540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180000">
              <a:defRPr baseline="0">
                <a:solidFill>
                  <a:srgbClr val="65A812"/>
                </a:solidFill>
                <a:latin typeface="Inter Black" panose="02000A03000000020004" pitchFamily="2" charset="0"/>
                <a:ea typeface="Inter Semi Bold" panose="02000703000000020004" pitchFamily="2" charset="0"/>
                <a:cs typeface="Inter Semi Bold" panose="02000703000000020004" pitchFamily="2" charset="0"/>
              </a:defRPr>
            </a:lvl1pPr>
          </a:lstStyle>
          <a:p>
            <a:r>
              <a:rPr lang="cs-CZ" dirty="0"/>
              <a:t>Titulek snímku</a:t>
            </a:r>
            <a:endParaRPr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ěžný snímek s obráz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obrázku 2">
            <a:extLst>
              <a:ext uri="{FF2B5EF4-FFF2-40B4-BE49-F238E27FC236}">
                <a16:creationId xmlns:a16="http://schemas.microsoft.com/office/drawing/2014/main" id="{9DC9612C-10DB-4A19-BDC4-97A6611B714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72000" y="1259999"/>
            <a:ext cx="4572000" cy="3888363"/>
          </a:xfrm>
          <a:prstGeom prst="rect">
            <a:avLst/>
          </a:prstGeom>
        </p:spPr>
        <p:txBody>
          <a:bodyPr tIns="0" rIns="0" bIns="0"/>
          <a:lstStyle>
            <a:lvl1pPr marL="114300" indent="0">
              <a:buNone/>
              <a:defRPr/>
            </a:lvl1pPr>
          </a:lstStyle>
          <a:p>
            <a:endParaRPr lang="cs-CZ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467F04F-B961-0E48-B239-41A927B93C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306320" cy="108000"/>
          </a:xfrm>
          <a:prstGeom prst="rect">
            <a:avLst/>
          </a:prstGeom>
        </p:spPr>
      </p:pic>
      <p:sp>
        <p:nvSpPr>
          <p:cNvPr id="10" name="Body Level One…">
            <a:extLst>
              <a:ext uri="{FF2B5EF4-FFF2-40B4-BE49-F238E27FC236}">
                <a16:creationId xmlns:a16="http://schemas.microsoft.com/office/drawing/2014/main" id="{EFAAF65E-37E9-4150-BE36-CD0EBE99654C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1" y="1620000"/>
            <a:ext cx="4571999" cy="2809390"/>
          </a:xfrm>
          <a:prstGeom prst="rect">
            <a:avLst/>
          </a:prstGeom>
        </p:spPr>
        <p:txBody>
          <a:bodyPr lIns="0">
            <a:normAutofit/>
          </a:bodyPr>
          <a:lstStyle>
            <a:lvl1pPr marL="360363" indent="-180975">
              <a:defRPr sz="1600">
                <a:latin typeface="Inter Semi Bold" panose="02000703000000020004" pitchFamily="2" charset="0"/>
                <a:ea typeface="Inter Semi Bold" panose="02000703000000020004" pitchFamily="2" charset="0"/>
                <a:cs typeface="Inter Semi Bold" panose="02000703000000020004" pitchFamily="2" charset="0"/>
              </a:defRPr>
            </a:lvl1pPr>
            <a:lvl2pPr marL="539750" indent="-179388">
              <a:defRPr sz="160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2pPr>
            <a:lvl3pPr marL="720725" indent="-180975">
              <a:defRPr sz="1600">
                <a:latin typeface="Inter Light" panose="02000403000000020004" pitchFamily="2" charset="0"/>
                <a:ea typeface="Inter Light" panose="02000403000000020004" pitchFamily="2" charset="0"/>
                <a:cs typeface="Inter Light" panose="02000403000000020004" pitchFamily="2" charset="0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r>
              <a:rPr lang="cs-CZ" dirty="0"/>
              <a:t>Seznam s odrážkami – úroveň 1</a:t>
            </a:r>
            <a:endParaRPr dirty="0"/>
          </a:p>
          <a:p>
            <a:pPr lvl="1"/>
            <a:r>
              <a:rPr lang="cs-CZ" dirty="0"/>
              <a:t>Seznam s odrážkami – úroveň 2</a:t>
            </a:r>
            <a:endParaRPr dirty="0"/>
          </a:p>
          <a:p>
            <a:pPr lvl="2"/>
            <a:r>
              <a:rPr lang="cs-CZ" dirty="0"/>
              <a:t>Seznam s odrážkami – úroveň 3</a:t>
            </a:r>
            <a:endParaRPr dirty="0"/>
          </a:p>
        </p:txBody>
      </p:sp>
      <p:sp>
        <p:nvSpPr>
          <p:cNvPr id="13" name="Slide Number">
            <a:extLst>
              <a:ext uri="{FF2B5EF4-FFF2-40B4-BE49-F238E27FC236}">
                <a16:creationId xmlns:a16="http://schemas.microsoft.com/office/drawing/2014/main" id="{861E2568-0C76-411C-A25B-CABACFD7879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8547984" y="4690756"/>
            <a:ext cx="473174" cy="338522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>
                <a:solidFill>
                  <a:srgbClr val="65A812"/>
                </a:solidFill>
                <a:latin typeface="TUL Mono" pitchFamily="2" charset="0"/>
                <a:cs typeface="TUL Mono" pitchFamily="2" charset="0"/>
              </a:defRPr>
            </a:lvl1pPr>
          </a:lstStyle>
          <a:p>
            <a:fld id="{86CB4B4D-7CA3-9044-876B-883B54F8677D}" type="slidenum">
              <a:rPr lang="en-CZ" smtClean="0"/>
              <a:pPr/>
              <a:t>‹#›</a:t>
            </a:fld>
            <a:endParaRPr lang="en-CZ" dirty="0"/>
          </a:p>
        </p:txBody>
      </p:sp>
      <p:sp>
        <p:nvSpPr>
          <p:cNvPr id="11" name="Title Text">
            <a:extLst>
              <a:ext uri="{FF2B5EF4-FFF2-40B4-BE49-F238E27FC236}">
                <a16:creationId xmlns:a16="http://schemas.microsoft.com/office/drawing/2014/main" id="{581943AB-4B66-46D4-8246-3B5F0DB1F574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0" y="720000"/>
            <a:ext cx="9144000" cy="540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180000">
              <a:defRPr baseline="0">
                <a:solidFill>
                  <a:srgbClr val="65A812"/>
                </a:solidFill>
                <a:latin typeface="Inter Black" panose="02000A03000000020004" pitchFamily="2" charset="0"/>
                <a:ea typeface="Inter Semi Bold" panose="02000703000000020004" pitchFamily="2" charset="0"/>
                <a:cs typeface="Inter Semi Bold" panose="02000703000000020004" pitchFamily="2" charset="0"/>
              </a:defRPr>
            </a:lvl1pPr>
          </a:lstStyle>
          <a:p>
            <a:r>
              <a:rPr lang="cs-CZ" dirty="0"/>
              <a:t>Titulek snímku</a:t>
            </a:r>
            <a:endParaRPr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ěžný snímek s tabulk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467F04F-B961-0E48-B239-41A927B93C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306320" cy="108000"/>
          </a:xfrm>
          <a:prstGeom prst="rect">
            <a:avLst/>
          </a:prstGeom>
        </p:spPr>
      </p:pic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7B8DD41E-9A72-47B2-B028-16B26EECD3CC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39205273"/>
              </p:ext>
            </p:extLst>
          </p:nvPr>
        </p:nvGraphicFramePr>
        <p:xfrm>
          <a:off x="180000" y="1620000"/>
          <a:ext cx="8640000" cy="2522450"/>
        </p:xfrm>
        <a:graphic>
          <a:graphicData uri="http://schemas.openxmlformats.org/drawingml/2006/table">
            <a:tbl>
              <a:tblPr firstRow="1">
                <a:tableStyleId>{2708684C-4D16-4618-839F-0558EEFCDFE6}</a:tableStyleId>
              </a:tblPr>
              <a:tblGrid>
                <a:gridCol w="2160000">
                  <a:extLst>
                    <a:ext uri="{9D8B030D-6E8A-4147-A177-3AD203B41FA5}">
                      <a16:colId xmlns:a16="http://schemas.microsoft.com/office/drawing/2014/main" val="2814831743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884743221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96599614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628497182"/>
                    </a:ext>
                  </a:extLst>
                </a:gridCol>
              </a:tblGrid>
              <a:tr h="360350">
                <a:tc>
                  <a:txBody>
                    <a:bodyPr/>
                    <a:lstStyle/>
                    <a:p>
                      <a:pPr algn="l">
                        <a:defRPr sz="1800" b="0"/>
                      </a:pPr>
                      <a:r>
                        <a:rPr sz="1400" b="1" i="1" dirty="0" err="1">
                          <a:solidFill>
                            <a:srgbClr val="595959"/>
                          </a:solidFill>
                          <a:latin typeface="Inter Semi Bold" panose="02000703000000020004" pitchFamily="2" charset="0"/>
                          <a:ea typeface="Inter Semi Bold" panose="02000703000000020004" pitchFamily="2" charset="0"/>
                          <a:cs typeface="Inter Semi Bold" panose="02000703000000020004" pitchFamily="2" charset="0"/>
                        </a:rPr>
                        <a:t>Název</a:t>
                      </a:r>
                      <a:r>
                        <a:rPr sz="1400" b="1" i="1" dirty="0">
                          <a:solidFill>
                            <a:srgbClr val="595959"/>
                          </a:solidFill>
                          <a:latin typeface="Inter Semi Bold" panose="02000703000000020004" pitchFamily="2" charset="0"/>
                          <a:ea typeface="Inter Semi Bold" panose="02000703000000020004" pitchFamily="2" charset="0"/>
                          <a:cs typeface="Inter Semi Bold" panose="02000703000000020004" pitchFamily="2" charset="0"/>
                        </a:rPr>
                        <a:t> </a:t>
                      </a:r>
                      <a:r>
                        <a:rPr sz="1400" b="1" i="1" dirty="0" err="1">
                          <a:solidFill>
                            <a:srgbClr val="595959"/>
                          </a:solidFill>
                          <a:latin typeface="Inter Semi Bold" panose="02000703000000020004" pitchFamily="2" charset="0"/>
                          <a:ea typeface="Inter Semi Bold" panose="02000703000000020004" pitchFamily="2" charset="0"/>
                          <a:cs typeface="Inter Semi Bold" panose="02000703000000020004" pitchFamily="2" charset="0"/>
                        </a:rPr>
                        <a:t>tabulky</a:t>
                      </a:r>
                      <a:endParaRPr sz="1400" b="1" i="1" dirty="0">
                        <a:solidFill>
                          <a:srgbClr val="595959"/>
                        </a:solidFill>
                        <a:latin typeface="Inter Semi Bold" panose="02000703000000020004" pitchFamily="2" charset="0"/>
                        <a:ea typeface="Inter Semi Bold" panose="02000703000000020004" pitchFamily="2" charset="0"/>
                        <a:cs typeface="Inter Semi Bold" panose="020007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310674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První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</a:t>
                      </a:r>
                      <a:r>
                        <a:rPr sz="1400" dirty="0" err="1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týden</a:t>
                      </a: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10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85 </a:t>
                      </a:r>
                      <a:r>
                        <a:rPr sz="1400" dirty="0" err="1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osob</a:t>
                      </a: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6 500 </a:t>
                      </a:r>
                      <a:r>
                        <a:rPr sz="1400" dirty="0" err="1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Kč</a:t>
                      </a: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76532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Druhý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</a:t>
                      </a:r>
                      <a:r>
                        <a:rPr sz="1400" dirty="0" err="1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týden</a:t>
                      </a: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30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125 osob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12 000 Kč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770223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Třetí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40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150 </a:t>
                      </a:r>
                      <a:r>
                        <a:rPr sz="1400" dirty="0" err="1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osob</a:t>
                      </a: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24 000 Kč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794906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Čtvrtý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50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160 </a:t>
                      </a:r>
                      <a:r>
                        <a:rPr sz="1400" dirty="0" err="1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osob</a:t>
                      </a: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30 000 </a:t>
                      </a:r>
                      <a:r>
                        <a:rPr sz="1400" dirty="0" err="1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Kč</a:t>
                      </a: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484376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Pátý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</a:t>
                      </a:r>
                      <a:r>
                        <a:rPr sz="1400" dirty="0" err="1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týden</a:t>
                      </a: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60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170 </a:t>
                      </a:r>
                      <a:r>
                        <a:rPr sz="1400" dirty="0" err="1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osob</a:t>
                      </a: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35 000 </a:t>
                      </a:r>
                      <a:r>
                        <a:rPr sz="1400" dirty="0" err="1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Kč</a:t>
                      </a: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122597"/>
                  </a:ext>
                </a:extLst>
              </a:tr>
              <a:tr h="360350">
                <a:tc gridSpan="4"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cs-CZ" sz="9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Zdroj: vlastní výpočty na základě dat z…</a:t>
                      </a:r>
                      <a:endParaRPr sz="9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noFill/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defRPr sz="1800"/>
                      </a:pP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noFill/>
                      <a:miter lim="400000"/>
                    </a:lnL>
                    <a:lnR w="3175">
                      <a:noFill/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defRPr sz="1800"/>
                      </a:pP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noFill/>
                      <a:miter lim="400000"/>
                    </a:lnL>
                    <a:lnR w="3175">
                      <a:noFill/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defRPr sz="1800"/>
                      </a:pP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noFill/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585460"/>
                  </a:ext>
                </a:extLst>
              </a:tr>
            </a:tbl>
          </a:graphicData>
        </a:graphic>
      </p:graphicFrame>
      <p:sp>
        <p:nvSpPr>
          <p:cNvPr id="7" name="Slide Number">
            <a:extLst>
              <a:ext uri="{FF2B5EF4-FFF2-40B4-BE49-F238E27FC236}">
                <a16:creationId xmlns:a16="http://schemas.microsoft.com/office/drawing/2014/main" id="{7CE57610-28BD-4AC8-BD57-1268C98B136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8547984" y="4690756"/>
            <a:ext cx="473174" cy="338522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>
                <a:solidFill>
                  <a:srgbClr val="65A812"/>
                </a:solidFill>
                <a:latin typeface="TUL Mono" pitchFamily="2" charset="0"/>
                <a:cs typeface="TUL Mono" pitchFamily="2" charset="0"/>
              </a:defRPr>
            </a:lvl1pPr>
          </a:lstStyle>
          <a:p>
            <a:fld id="{86CB4B4D-7CA3-9044-876B-883B54F8677D}" type="slidenum">
              <a:rPr lang="en-CZ" smtClean="0"/>
              <a:pPr/>
              <a:t>‹#›</a:t>
            </a:fld>
            <a:endParaRPr lang="en-CZ" dirty="0"/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D39F01C0-338A-48E2-B506-DF82EDE5DE1A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0" y="720000"/>
            <a:ext cx="9144000" cy="540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180000">
              <a:defRPr baseline="0">
                <a:solidFill>
                  <a:srgbClr val="65A812"/>
                </a:solidFill>
                <a:latin typeface="Inter Black" panose="02000A03000000020004" pitchFamily="2" charset="0"/>
                <a:ea typeface="Inter Semi Bold" panose="02000703000000020004" pitchFamily="2" charset="0"/>
                <a:cs typeface="Inter Semi Bold" panose="02000703000000020004" pitchFamily="2" charset="0"/>
              </a:defRPr>
            </a:lvl1pPr>
          </a:lstStyle>
          <a:p>
            <a:r>
              <a:rPr lang="cs-CZ" dirty="0"/>
              <a:t>Titulek snímku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5421878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le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Text">
            <a:extLst>
              <a:ext uri="{FF2B5EF4-FFF2-40B4-BE49-F238E27FC236}">
                <a16:creationId xmlns:a16="http://schemas.microsoft.com/office/drawing/2014/main" id="{A72E2942-9AC5-6E47-9216-30E885FB5BD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0" y="1440000"/>
            <a:ext cx="9143999" cy="1620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180000">
              <a:defRPr sz="4800">
                <a:solidFill>
                  <a:schemeClr val="bg1"/>
                </a:solidFill>
                <a:latin typeface="Inter Black" panose="02000A03000000020004" pitchFamily="2" charset="0"/>
                <a:ea typeface="Inter Black" panose="02000A03000000020004" pitchFamily="2" charset="0"/>
                <a:cs typeface="Inter Black" panose="02000A03000000020004" pitchFamily="2" charset="0"/>
              </a:defRPr>
            </a:lvl1pPr>
          </a:lstStyle>
          <a:p>
            <a:r>
              <a:rPr lang="cs-CZ" dirty="0"/>
              <a:t>Děkuji za pozornost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8D13DA-EAC2-5A46-B69D-7C51B19AA7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1" y="252000"/>
            <a:ext cx="8640000" cy="795828"/>
          </a:xfrm>
          <a:prstGeom prst="rect">
            <a:avLst/>
          </a:prstGeom>
        </p:spPr>
      </p:pic>
      <p:sp>
        <p:nvSpPr>
          <p:cNvPr id="5" name="Body Level One…">
            <a:extLst>
              <a:ext uri="{FF2B5EF4-FFF2-40B4-BE49-F238E27FC236}">
                <a16:creationId xmlns:a16="http://schemas.microsoft.com/office/drawing/2014/main" id="{45B34E8E-4DCE-4C4D-8392-9A682FCA6A97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0" y="3672909"/>
            <a:ext cx="9143999" cy="1218591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180000" indent="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lang="cs-CZ" dirty="0"/>
              <a:t>Jméno a příjmení studenta, vč. titulů</a:t>
            </a:r>
          </a:p>
          <a:p>
            <a:r>
              <a:rPr lang="cs-CZ" dirty="0"/>
              <a:t>Studijní program a specializace</a:t>
            </a:r>
          </a:p>
          <a:p>
            <a:endParaRPr lang="cs-CZ" dirty="0"/>
          </a:p>
          <a:p>
            <a:r>
              <a:rPr lang="cs-CZ" dirty="0"/>
              <a:t>Jméno a příjmení vedoucího práce, vč. titulů</a:t>
            </a:r>
          </a:p>
          <a:p>
            <a:r>
              <a:rPr lang="cs-CZ" dirty="0"/>
              <a:t>Katedra vedoucího práce</a:t>
            </a:r>
          </a:p>
        </p:txBody>
      </p:sp>
    </p:spTree>
    <p:extLst>
      <p:ext uri="{BB962C8B-B14F-4D97-AF65-F5344CB8AC3E}">
        <p14:creationId xmlns:p14="http://schemas.microsoft.com/office/powerpoint/2010/main" val="49130402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Text">
            <a:extLst>
              <a:ext uri="{FF2B5EF4-FFF2-40B4-BE49-F238E27FC236}">
                <a16:creationId xmlns:a16="http://schemas.microsoft.com/office/drawing/2014/main" id="{F65F7F5D-C03F-4977-A63B-F556CEE78A1F}"/>
              </a:ext>
            </a:extLst>
          </p:cNvPr>
          <p:cNvSpPr txBox="1">
            <a:spLocks/>
          </p:cNvSpPr>
          <p:nvPr userDrawn="1"/>
        </p:nvSpPr>
        <p:spPr>
          <a:xfrm>
            <a:off x="1" y="720000"/>
            <a:ext cx="9143999" cy="540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18000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accent1"/>
                </a:solidFill>
                <a:uFillTx/>
                <a:latin typeface="Inter Black" panose="02000A03000000020004" pitchFamily="2" charset="0"/>
                <a:ea typeface="Inter Black" panose="02000A03000000020004" pitchFamily="2" charset="0"/>
                <a:cs typeface="Inter Black" panose="02000A03000000020004" pitchFamily="2" charset="0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endParaRPr lang="cs-CZ" dirty="0">
              <a:solidFill>
                <a:srgbClr val="65A812"/>
              </a:solidFill>
            </a:endParaRPr>
          </a:p>
        </p:txBody>
      </p:sp>
      <p:sp>
        <p:nvSpPr>
          <p:cNvPr id="6" name="Body Level One…">
            <a:extLst>
              <a:ext uri="{FF2B5EF4-FFF2-40B4-BE49-F238E27FC236}">
                <a16:creationId xmlns:a16="http://schemas.microsoft.com/office/drawing/2014/main" id="{2B35809A-A7DB-4ED6-A642-607873C4F579}"/>
              </a:ext>
            </a:extLst>
          </p:cNvPr>
          <p:cNvSpPr txBox="1">
            <a:spLocks/>
          </p:cNvSpPr>
          <p:nvPr userDrawn="1"/>
        </p:nvSpPr>
        <p:spPr>
          <a:xfrm>
            <a:off x="1" y="1620000"/>
            <a:ext cx="9143999" cy="2809390"/>
          </a:xfrm>
          <a:prstGeom prst="rect">
            <a:avLst/>
          </a:prstGeom>
        </p:spPr>
        <p:txBody>
          <a:bodyPr lIns="0">
            <a:normAutofit/>
          </a:bodyPr>
          <a:lstStyle>
            <a:lvl1pPr marL="360363" marR="0" indent="-180975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5A812"/>
              </a:buClr>
              <a:buSzPts val="1800"/>
              <a:buFont typeface="Wingdings" panose="05000000000000000000" pitchFamily="2" charset="2"/>
              <a:buChar char="§"/>
              <a:tabLst/>
              <a:defRPr sz="1600" b="0" i="0" u="none" strike="noStrike" cap="none" spc="0" baseline="0">
                <a:solidFill>
                  <a:srgbClr val="65A812"/>
                </a:solidFill>
                <a:uFillTx/>
                <a:latin typeface="Inter Semi Bold" panose="02000703000000020004" pitchFamily="2" charset="0"/>
                <a:ea typeface="Inter Semi Bold" panose="02000703000000020004" pitchFamily="2" charset="0"/>
                <a:cs typeface="Inter Semi Bold" panose="02000703000000020004" pitchFamily="2" charset="0"/>
                <a:sym typeface="Arial"/>
              </a:defRPr>
            </a:lvl1pPr>
            <a:lvl2pPr marL="539750" marR="0" indent="-179388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5A812"/>
              </a:buClr>
              <a:buSzPts val="1800"/>
              <a:buFont typeface="Wingdings" panose="05000000000000000000" pitchFamily="2" charset="2"/>
              <a:buChar char="§"/>
              <a:tabLst/>
              <a:defRPr sz="1600" b="0" i="0" u="none" strike="noStrike" cap="none" spc="0" baseline="0">
                <a:solidFill>
                  <a:srgbClr val="65A812"/>
                </a:solidFill>
                <a:uFillTx/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sym typeface="Arial"/>
              </a:defRPr>
            </a:lvl2pPr>
            <a:lvl3pPr marL="720725" marR="0" indent="-180975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5A812"/>
              </a:buClr>
              <a:buSzPts val="1800"/>
              <a:buFont typeface="Wingdings" panose="05000000000000000000" pitchFamily="2" charset="2"/>
              <a:buChar char="§"/>
              <a:tabLst/>
              <a:defRPr sz="1600" b="0" i="0" u="none" strike="noStrike" cap="none" spc="0" baseline="0">
                <a:solidFill>
                  <a:srgbClr val="65A812"/>
                </a:solidFill>
                <a:uFillTx/>
                <a:latin typeface="Inter Light" panose="02000403000000020004" pitchFamily="2" charset="0"/>
                <a:ea typeface="Inter Light" panose="02000403000000020004" pitchFamily="2" charset="0"/>
                <a:cs typeface="Inter Light" panose="02000403000000020004" pitchFamily="2" charset="0"/>
                <a:sym typeface="Arial"/>
              </a:defRPr>
            </a:lvl3pPr>
            <a:lvl4pPr marL="19195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5A812"/>
              </a:buClr>
              <a:buSzPts val="1800"/>
              <a:buFont typeface="Wingdings" panose="05000000000000000000" pitchFamily="2" charset="2"/>
              <a:buChar char="§"/>
              <a:tabLst/>
              <a:defRPr sz="1600" b="0" i="0" u="none" strike="noStrike" cap="none" spc="0" baseline="0">
                <a:solidFill>
                  <a:srgbClr val="65A812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23767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5A812"/>
              </a:buClr>
              <a:buSzPts val="1800"/>
              <a:buFont typeface="Wingdings" panose="05000000000000000000" pitchFamily="2" charset="2"/>
              <a:buChar char="§"/>
              <a:tabLst/>
              <a:defRPr sz="1600" b="0" i="0" u="none" strike="noStrike" cap="none" spc="0" baseline="0">
                <a:solidFill>
                  <a:srgbClr val="65A812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28339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■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32911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●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37483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○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42055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■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endParaRPr lang="cs-CZ" dirty="0">
              <a:solidFill>
                <a:srgbClr val="65A812"/>
              </a:solidFill>
            </a:endParaRPr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B9B8D91A-2A39-42E2-9609-E34C887716F3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144000" cy="360000"/>
          </a:xfrm>
          <a:prstGeom prst="rect">
            <a:avLst/>
          </a:prstGeom>
        </p:spPr>
        <p:txBody>
          <a:bodyPr wrap="none" lIns="0" tIns="0" rIns="0" bIns="0" anchor="ctr" anchorCtr="0">
            <a:normAutofit/>
          </a:bodyPr>
          <a:lstStyle>
            <a:lvl1pPr marL="18000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0" i="0" u="none" strike="noStrike" cap="none" spc="0" baseline="0">
                <a:solidFill>
                  <a:schemeClr val="bg1"/>
                </a:solidFill>
                <a:uFillTx/>
                <a:latin typeface="Inter Light" panose="02000403000000020004" pitchFamily="2" charset="0"/>
                <a:ea typeface="Inter Light" panose="02000403000000020004" pitchFamily="2" charset="0"/>
                <a:cs typeface="Inter Light" panose="02000403000000020004" pitchFamily="2" charset="0"/>
                <a:sym typeface="Arial"/>
              </a:defRPr>
            </a:lvl1pPr>
            <a:lvl2pPr marL="342900" marR="0" indent="2540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342900" marR="0" indent="7112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342900" marR="0" indent="11684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342900" marR="0" indent="16256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28339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■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32911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●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37483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○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42055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■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1800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>
                <a:solidFill>
                  <a:srgbClr val="65A812"/>
                </a:solidFill>
              </a:rPr>
              <a:t>Jméno a příjmení studenta: Název závěrečné práce</a:t>
            </a:r>
          </a:p>
        </p:txBody>
      </p:sp>
      <p:sp>
        <p:nvSpPr>
          <p:cNvPr id="8" name="Slide Number">
            <a:extLst>
              <a:ext uri="{FF2B5EF4-FFF2-40B4-BE49-F238E27FC236}">
                <a16:creationId xmlns:a16="http://schemas.microsoft.com/office/drawing/2014/main" id="{DD97B205-3051-4469-B52B-93D55EAD2EB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547984" y="4690756"/>
            <a:ext cx="473174" cy="338522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>
                <a:solidFill>
                  <a:srgbClr val="65A812"/>
                </a:solidFill>
                <a:latin typeface="TUL Mono" pitchFamily="2" charset="0"/>
                <a:cs typeface="TUL Mono" pitchFamily="2" charset="0"/>
              </a:defRPr>
            </a:lvl1pPr>
          </a:lstStyle>
          <a:p>
            <a:fld id="{86CB4B4D-7CA3-9044-876B-883B54F8677D}" type="slidenum">
              <a:rPr lang="en-CZ" smtClean="0"/>
              <a:pPr/>
              <a:t>‹#›</a:t>
            </a:fld>
            <a:endParaRPr lang="en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51" r:id="rId3"/>
    <p:sldLayoutId id="2147483653" r:id="rId4"/>
    <p:sldLayoutId id="2147483672" r:id="rId5"/>
    <p:sldLayoutId id="2147483671" r:id="rId6"/>
  </p:sldLayoutIdLst>
  <p:transition spd="med"/>
  <p:hf hdr="0" dt="0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65A812"/>
        </a:buClr>
        <a:buSzPts val="1800"/>
        <a:buFont typeface="Wingdings" panose="05000000000000000000" pitchFamily="2" charset="2"/>
        <a:buChar char="§"/>
        <a:tabLst/>
        <a:defRPr sz="1800" b="0" i="0" u="none" strike="noStrike" cap="none" spc="0" baseline="0">
          <a:solidFill>
            <a:srgbClr val="65A812"/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65A812"/>
        </a:buClr>
        <a:buSzPts val="1800"/>
        <a:buFont typeface="Wingdings" panose="05000000000000000000" pitchFamily="2" charset="2"/>
        <a:buChar char="§"/>
        <a:tabLst/>
        <a:defRPr sz="1800" b="0" i="0" u="none" strike="noStrike" cap="none" spc="0" baseline="0">
          <a:solidFill>
            <a:srgbClr val="65A812"/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65A812"/>
        </a:buClr>
        <a:buSzPts val="1800"/>
        <a:buFont typeface="Wingdings" panose="05000000000000000000" pitchFamily="2" charset="2"/>
        <a:buChar char="§"/>
        <a:tabLst/>
        <a:defRPr sz="1800" b="0" i="0" u="none" strike="noStrike" cap="none" spc="0" baseline="0">
          <a:solidFill>
            <a:srgbClr val="65A812"/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65A812"/>
        </a:buClr>
        <a:buSzPts val="1800"/>
        <a:buFont typeface="Wingdings" panose="05000000000000000000" pitchFamily="2" charset="2"/>
        <a:buChar char="§"/>
        <a:tabLst/>
        <a:defRPr sz="1800" b="0" i="0" u="none" strike="noStrike" cap="none" spc="0" baseline="0">
          <a:solidFill>
            <a:srgbClr val="65A812"/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65A812"/>
        </a:buClr>
        <a:buSzPts val="1800"/>
        <a:buFont typeface="Wingdings" panose="05000000000000000000" pitchFamily="2" charset="2"/>
        <a:buChar char="§"/>
        <a:tabLst/>
        <a:defRPr sz="1800" b="0" i="0" u="none" strike="noStrike" cap="none" spc="0" baseline="0">
          <a:solidFill>
            <a:srgbClr val="65A812"/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sms.me/inter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0CB6E104-A69B-4A9C-9B93-57211C1154C2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/>
              <a:t>Jméno a příjmení studenta, vč. titulů</a:t>
            </a:r>
          </a:p>
          <a:p>
            <a:r>
              <a:rPr lang="cs-CZ" dirty="0"/>
              <a:t>Studijní program a specializace</a:t>
            </a:r>
          </a:p>
          <a:p>
            <a:endParaRPr lang="cs-CZ" dirty="0"/>
          </a:p>
          <a:p>
            <a:r>
              <a:rPr lang="cs-CZ" dirty="0"/>
              <a:t>Jméno a příjmení vedoucího práce, vč. titulů</a:t>
            </a:r>
          </a:p>
          <a:p>
            <a:r>
              <a:rPr lang="cs-CZ" dirty="0"/>
              <a:t>Katedra vedoucího práce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F11C2F8-0948-4F3E-9705-E0DC25B8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Název závěrečné práce</a:t>
            </a:r>
          </a:p>
        </p:txBody>
      </p:sp>
    </p:spTree>
    <p:extLst>
      <p:ext uri="{BB962C8B-B14F-4D97-AF65-F5344CB8AC3E}">
        <p14:creationId xmlns:p14="http://schemas.microsoft.com/office/powerpoint/2010/main" val="2589888920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567395BE-7748-4615-B1F2-F5CFE68AC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492BA466-D7E5-4CF9-9B34-92410F43DC5D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/>
              <a:t>Jméno a příjmení studenta, vč. titulů</a:t>
            </a:r>
          </a:p>
          <a:p>
            <a:r>
              <a:rPr lang="cs-CZ" dirty="0"/>
              <a:t>Studijní program a specializace</a:t>
            </a:r>
          </a:p>
          <a:p>
            <a:endParaRPr lang="cs-CZ" dirty="0"/>
          </a:p>
          <a:p>
            <a:r>
              <a:rPr lang="cs-CZ" dirty="0"/>
              <a:t>Jméno a příjmení vedoucího práce, vč. titulů</a:t>
            </a:r>
          </a:p>
          <a:p>
            <a:r>
              <a:rPr lang="cs-CZ" dirty="0"/>
              <a:t>Katedra vedoucího práce</a:t>
            </a:r>
          </a:p>
        </p:txBody>
      </p:sp>
    </p:spTree>
    <p:extLst>
      <p:ext uri="{BB962C8B-B14F-4D97-AF65-F5344CB8AC3E}">
        <p14:creationId xmlns:p14="http://schemas.microsoft.com/office/powerpoint/2010/main" val="311412448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73ED780-FAB7-4C71-B400-D758214843B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pPr/>
              <a:t>2</a:t>
            </a:fld>
            <a:endParaRPr lang="en-CZ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1DD04D1B-3CE4-4768-9085-7B0480D1173B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pPr lvl="0">
              <a:defRPr/>
            </a:pPr>
            <a:r>
              <a:rPr lang="cs-CZ" dirty="0"/>
              <a:t>Cíle závěrečné práce</a:t>
            </a:r>
          </a:p>
          <a:p>
            <a:pPr lvl="0">
              <a:defRPr/>
            </a:pPr>
            <a:r>
              <a:rPr lang="cs-CZ" dirty="0"/>
              <a:t>Metodika výzkumu</a:t>
            </a:r>
          </a:p>
          <a:p>
            <a:pPr lvl="0">
              <a:defRPr/>
            </a:pPr>
            <a:r>
              <a:rPr lang="cs-CZ" dirty="0"/>
              <a:t>Hlavní prameny a zdroje</a:t>
            </a:r>
          </a:p>
          <a:p>
            <a:pPr lvl="0">
              <a:defRPr/>
            </a:pPr>
            <a:r>
              <a:rPr lang="cs-CZ" dirty="0"/>
              <a:t>Vyhodnocení dílčích cílů</a:t>
            </a:r>
          </a:p>
          <a:p>
            <a:pPr lvl="0">
              <a:defRPr/>
            </a:pPr>
            <a:r>
              <a:rPr lang="cs-CZ" dirty="0"/>
              <a:t>Vyhodnocení hlavního cíle</a:t>
            </a:r>
          </a:p>
          <a:p>
            <a:pPr lvl="0">
              <a:defRPr/>
            </a:pPr>
            <a:r>
              <a:rPr lang="cs-CZ" dirty="0"/>
              <a:t>Problémy, omezení a prostor pro další výzkum</a:t>
            </a:r>
          </a:p>
          <a:p>
            <a:r>
              <a:rPr lang="cs-CZ" dirty="0"/>
              <a:t>Závěr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DBB58F3-E9B5-4FA2-B595-C65AC5C3E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bIns="0"/>
          <a:lstStyle/>
          <a:p>
            <a:r>
              <a:rPr lang="cs-CZ" dirty="0"/>
              <a:t>Struktura prezentace</a:t>
            </a:r>
          </a:p>
        </p:txBody>
      </p:sp>
    </p:spTree>
    <p:extLst>
      <p:ext uri="{BB962C8B-B14F-4D97-AF65-F5344CB8AC3E}">
        <p14:creationId xmlns:p14="http://schemas.microsoft.com/office/powerpoint/2010/main" val="22915171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520B7386-6023-4DC9-AD17-1126D1F89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720000"/>
            <a:ext cx="9143999" cy="540000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Cíle práce</a:t>
            </a:r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0F6E03FE-DC91-446F-B077-0F9C479AE0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textu závěrečné práce i prezentace se používá font </a:t>
            </a:r>
            <a:r>
              <a:rPr lang="cs-CZ" dirty="0">
                <a:solidFill>
                  <a:srgbClr val="65A812"/>
                </a:solidFill>
                <a:latin typeface="Inter Extra Bold" panose="02000903000000020004" pitchFamily="2" charset="0"/>
                <a:ea typeface="Inter Extra Bold" panose="02000903000000020004" pitchFamily="2" charset="0"/>
                <a:cs typeface="Inter Extra Bold" panose="02000903000000020004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</a:t>
            </a:r>
            <a:r>
              <a:rPr lang="cs-CZ" dirty="0"/>
              <a:t>. Nainstalujte si ho do svého počítače.</a:t>
            </a:r>
          </a:p>
          <a:p>
            <a:endParaRPr lang="cs-CZ" dirty="0"/>
          </a:p>
          <a:p>
            <a:r>
              <a:rPr lang="cs-CZ" dirty="0"/>
              <a:t>Prezentaci závěrečné práce doporučujeme uložit jako </a:t>
            </a:r>
            <a:r>
              <a:rPr lang="cs-CZ" dirty="0" err="1"/>
              <a:t>pdf</a:t>
            </a:r>
            <a:r>
              <a:rPr lang="cs-CZ" dirty="0"/>
              <a:t> a alespoň den před obhajobou práce odeslat emailem tajemníkovi státnicové komise.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24ECC6F-1734-4772-AE9D-C415B6AE9DF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8547984" y="4690756"/>
            <a:ext cx="473174" cy="33852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en-CZ" smtClean="0"/>
              <a:pPr/>
              <a:t>3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86534807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520B7386-6023-4DC9-AD17-1126D1F89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720000"/>
            <a:ext cx="9143999" cy="540000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Metodika výzkumu</a:t>
            </a:r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0F6E03FE-DC91-446F-B077-0F9C479AE0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9388" indent="0">
              <a:buNone/>
            </a:pPr>
            <a:r>
              <a:rPr lang="cs-CZ" dirty="0"/>
              <a:t>Text, například jako odrážkový seznam:</a:t>
            </a:r>
          </a:p>
          <a:p>
            <a:pPr marL="179388" indent="0">
              <a:buNone/>
            </a:pPr>
            <a:endParaRPr lang="cs-CZ" dirty="0"/>
          </a:p>
          <a:p>
            <a:pPr lvl="1"/>
            <a:r>
              <a:rPr lang="cs-CZ" dirty="0"/>
              <a:t>První bod</a:t>
            </a:r>
          </a:p>
          <a:p>
            <a:pPr lvl="1"/>
            <a:r>
              <a:rPr lang="cs-CZ" dirty="0"/>
              <a:t>Druhý bod</a:t>
            </a:r>
          </a:p>
          <a:p>
            <a:pPr lvl="1"/>
            <a:r>
              <a:rPr lang="cs-CZ" dirty="0"/>
              <a:t>Třetí bod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24ECC6F-1734-4772-AE9D-C415B6AE9DF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8547984" y="4690756"/>
            <a:ext cx="473174" cy="33852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en-CZ" smtClean="0"/>
              <a:pPr/>
              <a:t>4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52015654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520B7386-6023-4DC9-AD17-1126D1F89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720000"/>
            <a:ext cx="9143999" cy="540000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Hlavní prameny a zdroje</a:t>
            </a:r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0F6E03FE-DC91-446F-B077-0F9C479AE0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9388" indent="0">
              <a:buNone/>
            </a:pPr>
            <a:r>
              <a:rPr lang="cs-CZ" dirty="0"/>
              <a:t>Text, například jako odrážkový seznam:</a:t>
            </a:r>
          </a:p>
          <a:p>
            <a:pPr marL="179388" indent="0">
              <a:buNone/>
            </a:pPr>
            <a:endParaRPr lang="cs-CZ" dirty="0"/>
          </a:p>
          <a:p>
            <a:pPr lvl="1"/>
            <a:r>
              <a:rPr lang="cs-CZ" dirty="0"/>
              <a:t>První bod</a:t>
            </a:r>
          </a:p>
          <a:p>
            <a:pPr lvl="1"/>
            <a:r>
              <a:rPr lang="cs-CZ" dirty="0"/>
              <a:t>Druhý bod</a:t>
            </a:r>
          </a:p>
          <a:p>
            <a:pPr lvl="1"/>
            <a:r>
              <a:rPr lang="cs-CZ" dirty="0"/>
              <a:t>Třetí bod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24ECC6F-1734-4772-AE9D-C415B6AE9DF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8547984" y="4690756"/>
            <a:ext cx="473174" cy="33852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en-CZ" smtClean="0"/>
              <a:pPr/>
              <a:t>5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67978979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0A77B95-17E8-4382-BFAE-A299DBE3437F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8547984" y="4690756"/>
            <a:ext cx="473174" cy="33852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D73AD41E-9D04-42BD-A992-B034E6933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720000"/>
            <a:ext cx="9143999" cy="540000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Vyhodnocení dílčích cílů</a:t>
            </a:r>
          </a:p>
        </p:txBody>
      </p:sp>
    </p:spTree>
    <p:extLst>
      <p:ext uri="{BB962C8B-B14F-4D97-AF65-F5344CB8AC3E}">
        <p14:creationId xmlns:p14="http://schemas.microsoft.com/office/powerpoint/2010/main" val="285381022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DA88020-2432-4E19-96FD-1D8F863B6405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8547984" y="4690756"/>
            <a:ext cx="473174" cy="33852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E1D772D8-1BB5-4C71-B199-0CC7C9A9E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720000"/>
            <a:ext cx="9143999" cy="540000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Vyhodnocení hlavního cíle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D2A8A52-EEA1-4183-9A39-89BB0EEE1AE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" y="1620000"/>
            <a:ext cx="4571999" cy="280939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pic>
        <p:nvPicPr>
          <p:cNvPr id="9" name="Zástupný symbol obrázku 21">
            <a:extLst>
              <a:ext uri="{FF2B5EF4-FFF2-40B4-BE49-F238E27FC236}">
                <a16:creationId xmlns:a16="http://schemas.microsoft.com/office/drawing/2014/main" id="{21C2DC83-8160-4AC2-B4EF-032A06B0E039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89" r="6589"/>
          <a:stretch>
            <a:fillRect/>
          </a:stretch>
        </p:blipFill>
        <p:spPr bwMode="auto">
          <a:xfrm>
            <a:off x="4572000" y="1260475"/>
            <a:ext cx="4572000" cy="3887788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</p:pic>
    </p:spTree>
    <p:extLst>
      <p:ext uri="{BB962C8B-B14F-4D97-AF65-F5344CB8AC3E}">
        <p14:creationId xmlns:p14="http://schemas.microsoft.com/office/powerpoint/2010/main" val="177488483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E7D13C1F-E214-4CAE-950D-65ACED782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720000"/>
            <a:ext cx="9143999" cy="540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it-IT" dirty="0"/>
              <a:t>Problémy</a:t>
            </a:r>
            <a:r>
              <a:rPr lang="cs-CZ" dirty="0"/>
              <a:t>, omezení </a:t>
            </a:r>
            <a:r>
              <a:rPr lang="it-IT" dirty="0"/>
              <a:t>a prostor pro další výzkum</a:t>
            </a:r>
            <a:endParaRPr 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96A29B32-E7B0-4394-B945-210C11511C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CB0D1B4-AA7A-4115-AEE7-A15656B456C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8547984" y="4690756"/>
            <a:ext cx="473174" cy="33852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85544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372920-65A8-4EC3-ABCE-F2077E293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720000"/>
            <a:ext cx="9143999" cy="540000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9AAFBC2-54A7-4E6F-84C0-02F0FADA78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843AAAA-8F34-42E4-B3FF-34D3079E912A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8547984" y="4690756"/>
            <a:ext cx="473174" cy="33852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8116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imple Light">
  <a:themeElements>
    <a:clrScheme name="EF TU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5A812"/>
      </a:accent1>
      <a:accent2>
        <a:srgbClr val="65A812"/>
      </a:accent2>
      <a:accent3>
        <a:srgbClr val="65A812"/>
      </a:accent3>
      <a:accent4>
        <a:srgbClr val="65A812"/>
      </a:accent4>
      <a:accent5>
        <a:srgbClr val="65A812"/>
      </a:accent5>
      <a:accent6>
        <a:srgbClr val="65A812"/>
      </a:accent6>
      <a:hlink>
        <a:srgbClr val="65A812"/>
      </a:hlink>
      <a:folHlink>
        <a:srgbClr val="65A812"/>
      </a:folHlink>
    </a:clrScheme>
    <a:fontScheme name="FE TUL">
      <a:majorFont>
        <a:latin typeface="Inter"/>
        <a:ea typeface=""/>
        <a:cs typeface=""/>
      </a:majorFont>
      <a:minorFont>
        <a:latin typeface="Inter"/>
        <a:ea typeface=""/>
        <a:cs typeface="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3F24D8AE9052F439216507462B370A2" ma:contentTypeVersion="14" ma:contentTypeDescription="Vytvoří nový dokument" ma:contentTypeScope="" ma:versionID="711c7488bee2847890d8821a6dca24d7">
  <xsd:schema xmlns:xsd="http://www.w3.org/2001/XMLSchema" xmlns:xs="http://www.w3.org/2001/XMLSchema" xmlns:p="http://schemas.microsoft.com/office/2006/metadata/properties" xmlns:ns3="b7fbb0a0-8cb5-48f6-909f-349dd5831800" xmlns:ns4="ae536801-dc42-4577-9208-5c6649469465" targetNamespace="http://schemas.microsoft.com/office/2006/metadata/properties" ma:root="true" ma:fieldsID="c9a94afdcd1d772e6fe4920632572259" ns3:_="" ns4:_="">
    <xsd:import namespace="b7fbb0a0-8cb5-48f6-909f-349dd5831800"/>
    <xsd:import namespace="ae536801-dc42-4577-9208-5c66494694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bb0a0-8cb5-48f6-909f-349dd58318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536801-dc42-4577-9208-5c664946946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F4B97A-6B52-4806-A772-A521C9212A71}">
  <ds:schemaRefs>
    <ds:schemaRef ds:uri="b7fbb0a0-8cb5-48f6-909f-349dd5831800"/>
    <ds:schemaRef ds:uri="ae536801-dc42-4577-9208-5c6649469465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AB6C3E3-C81C-4CD3-83E2-0487736010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fbb0a0-8cb5-48f6-909f-349dd5831800"/>
    <ds:schemaRef ds:uri="ae536801-dc42-4577-9208-5c66494694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58F1DE-064E-4BE5-9BA1-3A5701D958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862</TotalTime>
  <Words>174</Words>
  <Application>Microsoft Office PowerPoint</Application>
  <PresentationFormat>Předvádění na obrazovce (16:9)</PresentationFormat>
  <Paragraphs>48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20" baseType="lpstr">
      <vt:lpstr>Arial</vt:lpstr>
      <vt:lpstr>Calibri</vt:lpstr>
      <vt:lpstr>Inter</vt:lpstr>
      <vt:lpstr>Inter Black</vt:lpstr>
      <vt:lpstr>Inter Extra Bold</vt:lpstr>
      <vt:lpstr>Inter Light</vt:lpstr>
      <vt:lpstr>Inter Semi Bold</vt:lpstr>
      <vt:lpstr>TUL Mono</vt:lpstr>
      <vt:lpstr>Wingdings</vt:lpstr>
      <vt:lpstr>Simple Light</vt:lpstr>
      <vt:lpstr>Název závěrečné práce</vt:lpstr>
      <vt:lpstr>Struktura prezentace</vt:lpstr>
      <vt:lpstr>Cíle práce</vt:lpstr>
      <vt:lpstr>Metodika výzkumu</vt:lpstr>
      <vt:lpstr>Hlavní prameny a zdroje</vt:lpstr>
      <vt:lpstr>Vyhodnocení dílčích cílů</vt:lpstr>
      <vt:lpstr>Vyhodnocení hlavního cíle</vt:lpstr>
      <vt:lpstr>Problémy, omezení a prostor pro další výzkum</vt:lpstr>
      <vt:lpstr>Závěr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Aleš Kocourek</dc:creator>
  <cp:lastModifiedBy>Aleš Kocourek</cp:lastModifiedBy>
  <cp:revision>131</cp:revision>
  <dcterms:modified xsi:type="dcterms:W3CDTF">2023-06-20T06:45:23Z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0x01010043F24D8AE9052F439216507462B370A2</vt:lpwstr>
  </property>
</Properties>
</file>