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28" r:id="rId5"/>
    <p:sldId id="338" r:id="rId6"/>
    <p:sldId id="330" r:id="rId7"/>
    <p:sldId id="331" r:id="rId8"/>
    <p:sldId id="337" r:id="rId9"/>
    <p:sldId id="332" r:id="rId10"/>
    <p:sldId id="333" r:id="rId11"/>
    <p:sldId id="334" r:id="rId12"/>
    <p:sldId id="335" r:id="rId13"/>
    <p:sldId id="336" r:id="rId14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812"/>
    <a:srgbClr val="595959"/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60758" autoAdjust="0"/>
  </p:normalViewPr>
  <p:slideViewPr>
    <p:cSldViewPr snapToGrid="0" snapToObjects="1">
      <p:cViewPr varScale="1">
        <p:scale>
          <a:sx n="100" d="100"/>
          <a:sy n="100" d="100"/>
        </p:scale>
        <p:origin x="183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š Kocourek" userId="b4e3797d-da6b-4634-bcbf-aaf2f5e0e92b" providerId="ADAL" clId="{2127BDA3-4495-46C0-AAC1-D5F360F9A9C1}"/>
    <pc:docChg chg="undo custSel addSld delSld modSld modMainMaster">
      <pc:chgData name="Aleš Kocourek" userId="b4e3797d-da6b-4634-bcbf-aaf2f5e0e92b" providerId="ADAL" clId="{2127BDA3-4495-46C0-AAC1-D5F360F9A9C1}" dt="2022-11-24T11:13:43.504" v="44" actId="2696"/>
      <pc:docMkLst>
        <pc:docMk/>
      </pc:docMkLst>
      <pc:sldChg chg="addSp delSp modSp del">
        <pc:chgData name="Aleš Kocourek" userId="b4e3797d-da6b-4634-bcbf-aaf2f5e0e92b" providerId="ADAL" clId="{2127BDA3-4495-46C0-AAC1-D5F360F9A9C1}" dt="2022-11-24T11:10:19.603" v="34" actId="2696"/>
        <pc:sldMkLst>
          <pc:docMk/>
          <pc:sldMk cId="229151711" sldId="329"/>
        </pc:sldMkLst>
        <pc:spChg chg="add mod">
          <ac:chgData name="Aleš Kocourek" userId="b4e3797d-da6b-4634-bcbf-aaf2f5e0e92b" providerId="ADAL" clId="{2127BDA3-4495-46C0-AAC1-D5F360F9A9C1}" dt="2022-11-24T11:09:42.881" v="26"/>
          <ac:spMkLst>
            <pc:docMk/>
            <pc:sldMk cId="229151711" sldId="329"/>
            <ac:spMk id="3" creationId="{F4035A8A-6838-4273-BB56-7FCECA4E9F13}"/>
          </ac:spMkLst>
        </pc:spChg>
        <pc:spChg chg="del">
          <ac:chgData name="Aleš Kocourek" userId="b4e3797d-da6b-4634-bcbf-aaf2f5e0e92b" providerId="ADAL" clId="{2127BDA3-4495-46C0-AAC1-D5F360F9A9C1}" dt="2022-11-24T11:09:42.881" v="26"/>
          <ac:spMkLst>
            <pc:docMk/>
            <pc:sldMk cId="229151711" sldId="329"/>
            <ac:spMk id="4" creationId="{4CF1D237-6A47-4FA7-9753-82A84F910913}"/>
          </ac:spMkLst>
        </pc:spChg>
        <pc:spChg chg="mod">
          <ac:chgData name="Aleš Kocourek" userId="b4e3797d-da6b-4634-bcbf-aaf2f5e0e92b" providerId="ADAL" clId="{2127BDA3-4495-46C0-AAC1-D5F360F9A9C1}" dt="2022-11-24T11:10:11.341" v="32" actId="27636"/>
          <ac:spMkLst>
            <pc:docMk/>
            <pc:sldMk cId="229151711" sldId="329"/>
            <ac:spMk id="8" creationId="{1DD04D1B-3CE4-4768-9085-7B0480D1173B}"/>
          </ac:spMkLst>
        </pc:spChg>
      </pc:sldChg>
      <pc:sldChg chg="modSp">
        <pc:chgData name="Aleš Kocourek" userId="b4e3797d-da6b-4634-bcbf-aaf2f5e0e92b" providerId="ADAL" clId="{2127BDA3-4495-46C0-AAC1-D5F360F9A9C1}" dt="2022-11-24T11:05:34.262" v="6" actId="790"/>
        <pc:sldMkLst>
          <pc:docMk/>
          <pc:sldMk cId="865348074" sldId="330"/>
        </pc:sldMkLst>
        <pc:spChg chg="mod">
          <ac:chgData name="Aleš Kocourek" userId="b4e3797d-da6b-4634-bcbf-aaf2f5e0e92b" providerId="ADAL" clId="{2127BDA3-4495-46C0-AAC1-D5F360F9A9C1}" dt="2022-11-24T11:05:34.262" v="6" actId="790"/>
          <ac:spMkLst>
            <pc:docMk/>
            <pc:sldMk cId="865348074" sldId="330"/>
            <ac:spMk id="7" creationId="{0F6E03FE-DC91-446F-B077-0F9C479AE08F}"/>
          </ac:spMkLst>
        </pc:spChg>
      </pc:sldChg>
      <pc:sldChg chg="addSp delSp modSp add">
        <pc:chgData name="Aleš Kocourek" userId="b4e3797d-da6b-4634-bcbf-aaf2f5e0e92b" providerId="ADAL" clId="{2127BDA3-4495-46C0-AAC1-D5F360F9A9C1}" dt="2022-11-24T11:10:15.619" v="33"/>
        <pc:sldMkLst>
          <pc:docMk/>
          <pc:sldMk cId="2773664687" sldId="338"/>
        </pc:sldMkLst>
        <pc:spChg chg="del">
          <ac:chgData name="Aleš Kocourek" userId="b4e3797d-da6b-4634-bcbf-aaf2f5e0e92b" providerId="ADAL" clId="{2127BDA3-4495-46C0-AAC1-D5F360F9A9C1}" dt="2022-11-24T11:09:52.319" v="29"/>
          <ac:spMkLst>
            <pc:docMk/>
            <pc:sldMk cId="2773664687" sldId="338"/>
            <ac:spMk id="3" creationId="{B00953A9-F907-46CB-A29D-FF9A4C2C13DA}"/>
          </ac:spMkLst>
        </pc:spChg>
        <pc:spChg chg="del">
          <ac:chgData name="Aleš Kocourek" userId="b4e3797d-da6b-4634-bcbf-aaf2f5e0e92b" providerId="ADAL" clId="{2127BDA3-4495-46C0-AAC1-D5F360F9A9C1}" dt="2022-11-24T11:09:52.319" v="29"/>
          <ac:spMkLst>
            <pc:docMk/>
            <pc:sldMk cId="2773664687" sldId="338"/>
            <ac:spMk id="4" creationId="{EC2CF3E9-F85D-446F-AAAB-60DEFDBA4125}"/>
          </ac:spMkLst>
        </pc:spChg>
        <pc:spChg chg="del">
          <ac:chgData name="Aleš Kocourek" userId="b4e3797d-da6b-4634-bcbf-aaf2f5e0e92b" providerId="ADAL" clId="{2127BDA3-4495-46C0-AAC1-D5F360F9A9C1}" dt="2022-11-24T11:09:52.319" v="29"/>
          <ac:spMkLst>
            <pc:docMk/>
            <pc:sldMk cId="2773664687" sldId="338"/>
            <ac:spMk id="5" creationId="{36288872-57AB-4061-9D87-E3E2D3109479}"/>
          </ac:spMkLst>
        </pc:spChg>
        <pc:spChg chg="add mod">
          <ac:chgData name="Aleš Kocourek" userId="b4e3797d-da6b-4634-bcbf-aaf2f5e0e92b" providerId="ADAL" clId="{2127BDA3-4495-46C0-AAC1-D5F360F9A9C1}" dt="2022-11-24T11:10:02.444" v="30"/>
          <ac:spMkLst>
            <pc:docMk/>
            <pc:sldMk cId="2773664687" sldId="338"/>
            <ac:spMk id="6" creationId="{79D3D2F0-7BED-4649-832E-D995378E6A1C}"/>
          </ac:spMkLst>
        </pc:spChg>
        <pc:spChg chg="add mod">
          <ac:chgData name="Aleš Kocourek" userId="b4e3797d-da6b-4634-bcbf-aaf2f5e0e92b" providerId="ADAL" clId="{2127BDA3-4495-46C0-AAC1-D5F360F9A9C1}" dt="2022-11-24T11:09:52.319" v="29"/>
          <ac:spMkLst>
            <pc:docMk/>
            <pc:sldMk cId="2773664687" sldId="338"/>
            <ac:spMk id="7" creationId="{CFB3E411-3E65-4A2A-901F-FA03E881DFA9}"/>
          </ac:spMkLst>
        </pc:spChg>
        <pc:spChg chg="add mod">
          <ac:chgData name="Aleš Kocourek" userId="b4e3797d-da6b-4634-bcbf-aaf2f5e0e92b" providerId="ADAL" clId="{2127BDA3-4495-46C0-AAC1-D5F360F9A9C1}" dt="2022-11-24T11:10:15.619" v="33"/>
          <ac:spMkLst>
            <pc:docMk/>
            <pc:sldMk cId="2773664687" sldId="338"/>
            <ac:spMk id="8" creationId="{240D931F-7359-481A-8959-01F2775BB65D}"/>
          </ac:spMkLst>
        </pc:spChg>
      </pc:sldChg>
      <pc:sldChg chg="addSp delSp modSp add del">
        <pc:chgData name="Aleš Kocourek" userId="b4e3797d-da6b-4634-bcbf-aaf2f5e0e92b" providerId="ADAL" clId="{2127BDA3-4495-46C0-AAC1-D5F360F9A9C1}" dt="2022-11-24T11:11:32.998" v="39" actId="2696"/>
        <pc:sldMkLst>
          <pc:docMk/>
          <pc:sldMk cId="742836191" sldId="339"/>
        </pc:sldMkLst>
        <pc:spChg chg="del">
          <ac:chgData name="Aleš Kocourek" userId="b4e3797d-da6b-4634-bcbf-aaf2f5e0e92b" providerId="ADAL" clId="{2127BDA3-4495-46C0-AAC1-D5F360F9A9C1}" dt="2022-11-24T11:11:17.798" v="36"/>
          <ac:spMkLst>
            <pc:docMk/>
            <pc:sldMk cId="742836191" sldId="339"/>
            <ac:spMk id="2" creationId="{72256A66-269F-4AA3-BEA5-9B863E6943E4}"/>
          </ac:spMkLst>
        </pc:spChg>
        <pc:spChg chg="del">
          <ac:chgData name="Aleš Kocourek" userId="b4e3797d-da6b-4634-bcbf-aaf2f5e0e92b" providerId="ADAL" clId="{2127BDA3-4495-46C0-AAC1-D5F360F9A9C1}" dt="2022-11-24T11:11:17.798" v="36"/>
          <ac:spMkLst>
            <pc:docMk/>
            <pc:sldMk cId="742836191" sldId="339"/>
            <ac:spMk id="3" creationId="{F64DF32D-6D3B-4230-BB43-8D1943A94EA3}"/>
          </ac:spMkLst>
        </pc:spChg>
        <pc:spChg chg="del">
          <ac:chgData name="Aleš Kocourek" userId="b4e3797d-da6b-4634-bcbf-aaf2f5e0e92b" providerId="ADAL" clId="{2127BDA3-4495-46C0-AAC1-D5F360F9A9C1}" dt="2022-11-24T11:11:17.798" v="36"/>
          <ac:spMkLst>
            <pc:docMk/>
            <pc:sldMk cId="742836191" sldId="339"/>
            <ac:spMk id="5" creationId="{A8848407-D854-435A-9CC2-8F112A6992B3}"/>
          </ac:spMkLst>
        </pc:spChg>
        <pc:spChg chg="add del mod">
          <ac:chgData name="Aleš Kocourek" userId="b4e3797d-da6b-4634-bcbf-aaf2f5e0e92b" providerId="ADAL" clId="{2127BDA3-4495-46C0-AAC1-D5F360F9A9C1}" dt="2022-11-24T11:11:24.942" v="37"/>
          <ac:spMkLst>
            <pc:docMk/>
            <pc:sldMk cId="742836191" sldId="339"/>
            <ac:spMk id="6" creationId="{5DE2996E-7C4D-425C-9439-728F22E0A878}"/>
          </ac:spMkLst>
        </pc:spChg>
        <pc:spChg chg="add del mod">
          <ac:chgData name="Aleš Kocourek" userId="b4e3797d-da6b-4634-bcbf-aaf2f5e0e92b" providerId="ADAL" clId="{2127BDA3-4495-46C0-AAC1-D5F360F9A9C1}" dt="2022-11-24T11:11:24.942" v="37"/>
          <ac:spMkLst>
            <pc:docMk/>
            <pc:sldMk cId="742836191" sldId="339"/>
            <ac:spMk id="7" creationId="{613BC37A-840F-4DDC-84EC-40D3FD53B62A}"/>
          </ac:spMkLst>
        </pc:spChg>
        <pc:spChg chg="add del mod">
          <ac:chgData name="Aleš Kocourek" userId="b4e3797d-da6b-4634-bcbf-aaf2f5e0e92b" providerId="ADAL" clId="{2127BDA3-4495-46C0-AAC1-D5F360F9A9C1}" dt="2022-11-24T11:11:29.972" v="38"/>
          <ac:spMkLst>
            <pc:docMk/>
            <pc:sldMk cId="742836191" sldId="339"/>
            <ac:spMk id="8" creationId="{2CC2737A-B0A6-4B24-B623-D55242C76377}"/>
          </ac:spMkLst>
        </pc:spChg>
        <pc:spChg chg="add del mod">
          <ac:chgData name="Aleš Kocourek" userId="b4e3797d-da6b-4634-bcbf-aaf2f5e0e92b" providerId="ADAL" clId="{2127BDA3-4495-46C0-AAC1-D5F360F9A9C1}" dt="2022-11-24T11:11:29.972" v="38"/>
          <ac:spMkLst>
            <pc:docMk/>
            <pc:sldMk cId="742836191" sldId="339"/>
            <ac:spMk id="9" creationId="{9EC215F1-D9A3-4067-9FDC-99D82EB3929E}"/>
          </ac:spMkLst>
        </pc:spChg>
        <pc:spChg chg="add del mod">
          <ac:chgData name="Aleš Kocourek" userId="b4e3797d-da6b-4634-bcbf-aaf2f5e0e92b" providerId="ADAL" clId="{2127BDA3-4495-46C0-AAC1-D5F360F9A9C1}" dt="2022-11-24T11:11:29.972" v="38"/>
          <ac:spMkLst>
            <pc:docMk/>
            <pc:sldMk cId="742836191" sldId="339"/>
            <ac:spMk id="10" creationId="{BD88B51D-3AE1-45A9-A3DB-462140FA8809}"/>
          </ac:spMkLst>
        </pc:spChg>
        <pc:spChg chg="add mod">
          <ac:chgData name="Aleš Kocourek" userId="b4e3797d-da6b-4634-bcbf-aaf2f5e0e92b" providerId="ADAL" clId="{2127BDA3-4495-46C0-AAC1-D5F360F9A9C1}" dt="2022-11-24T11:11:29.972" v="38"/>
          <ac:spMkLst>
            <pc:docMk/>
            <pc:sldMk cId="742836191" sldId="339"/>
            <ac:spMk id="11" creationId="{E5AB1007-8971-414A-909C-C87523B79E71}"/>
          </ac:spMkLst>
        </pc:spChg>
        <pc:spChg chg="add mod">
          <ac:chgData name="Aleš Kocourek" userId="b4e3797d-da6b-4634-bcbf-aaf2f5e0e92b" providerId="ADAL" clId="{2127BDA3-4495-46C0-AAC1-D5F360F9A9C1}" dt="2022-11-24T11:11:29.972" v="38"/>
          <ac:spMkLst>
            <pc:docMk/>
            <pc:sldMk cId="742836191" sldId="339"/>
            <ac:spMk id="12" creationId="{6A8AD1D1-26D3-4C6F-B20F-8852F44DF166}"/>
          </ac:spMkLst>
        </pc:spChg>
        <pc:spChg chg="add mod">
          <ac:chgData name="Aleš Kocourek" userId="b4e3797d-da6b-4634-bcbf-aaf2f5e0e92b" providerId="ADAL" clId="{2127BDA3-4495-46C0-AAC1-D5F360F9A9C1}" dt="2022-11-24T11:11:29.972" v="38"/>
          <ac:spMkLst>
            <pc:docMk/>
            <pc:sldMk cId="742836191" sldId="339"/>
            <ac:spMk id="13" creationId="{54F56BD1-22E6-429E-BDC9-02E6FB6C73D8}"/>
          </ac:spMkLst>
        </pc:spChg>
      </pc:sldChg>
      <pc:sldChg chg="addSp delSp modSp add del">
        <pc:chgData name="Aleš Kocourek" userId="b4e3797d-da6b-4634-bcbf-aaf2f5e0e92b" providerId="ADAL" clId="{2127BDA3-4495-46C0-AAC1-D5F360F9A9C1}" dt="2022-11-24T11:13:43.504" v="44" actId="2696"/>
        <pc:sldMkLst>
          <pc:docMk/>
          <pc:sldMk cId="2029873050" sldId="339"/>
        </pc:sldMkLst>
        <pc:spChg chg="del">
          <ac:chgData name="Aleš Kocourek" userId="b4e3797d-da6b-4634-bcbf-aaf2f5e0e92b" providerId="ADAL" clId="{2127BDA3-4495-46C0-AAC1-D5F360F9A9C1}" dt="2022-11-24T11:13:29.896" v="41"/>
          <ac:spMkLst>
            <pc:docMk/>
            <pc:sldMk cId="2029873050" sldId="339"/>
            <ac:spMk id="2" creationId="{CDAFA2C5-2C83-426E-A1B0-09465F1F9231}"/>
          </ac:spMkLst>
        </pc:spChg>
        <pc:spChg chg="del">
          <ac:chgData name="Aleš Kocourek" userId="b4e3797d-da6b-4634-bcbf-aaf2f5e0e92b" providerId="ADAL" clId="{2127BDA3-4495-46C0-AAC1-D5F360F9A9C1}" dt="2022-11-24T11:13:29.896" v="41"/>
          <ac:spMkLst>
            <pc:docMk/>
            <pc:sldMk cId="2029873050" sldId="339"/>
            <ac:spMk id="3" creationId="{DAF48C66-C8E5-4E67-B2A6-E804E8207870}"/>
          </ac:spMkLst>
        </pc:spChg>
        <pc:spChg chg="del">
          <ac:chgData name="Aleš Kocourek" userId="b4e3797d-da6b-4634-bcbf-aaf2f5e0e92b" providerId="ADAL" clId="{2127BDA3-4495-46C0-AAC1-D5F360F9A9C1}" dt="2022-11-24T11:13:29.896" v="41"/>
          <ac:spMkLst>
            <pc:docMk/>
            <pc:sldMk cId="2029873050" sldId="339"/>
            <ac:spMk id="5" creationId="{74645C87-7FA5-41F2-B490-7A3DFBE67A4D}"/>
          </ac:spMkLst>
        </pc:spChg>
        <pc:spChg chg="add del mod">
          <ac:chgData name="Aleš Kocourek" userId="b4e3797d-da6b-4634-bcbf-aaf2f5e0e92b" providerId="ADAL" clId="{2127BDA3-4495-46C0-AAC1-D5F360F9A9C1}" dt="2022-11-24T11:13:34.050" v="42"/>
          <ac:spMkLst>
            <pc:docMk/>
            <pc:sldMk cId="2029873050" sldId="339"/>
            <ac:spMk id="6" creationId="{6A8F5C55-A6AA-4650-9DC6-5ADE7DFCF515}"/>
          </ac:spMkLst>
        </pc:spChg>
        <pc:spChg chg="add del mod">
          <ac:chgData name="Aleš Kocourek" userId="b4e3797d-da6b-4634-bcbf-aaf2f5e0e92b" providerId="ADAL" clId="{2127BDA3-4495-46C0-AAC1-D5F360F9A9C1}" dt="2022-11-24T11:13:34.050" v="42"/>
          <ac:spMkLst>
            <pc:docMk/>
            <pc:sldMk cId="2029873050" sldId="339"/>
            <ac:spMk id="7" creationId="{A8DF1ED3-0712-4795-B44E-3016500DB8DD}"/>
          </ac:spMkLst>
        </pc:spChg>
        <pc:spChg chg="add del mod">
          <ac:chgData name="Aleš Kocourek" userId="b4e3797d-da6b-4634-bcbf-aaf2f5e0e92b" providerId="ADAL" clId="{2127BDA3-4495-46C0-AAC1-D5F360F9A9C1}" dt="2022-11-24T11:13:34.050" v="42"/>
          <ac:spMkLst>
            <pc:docMk/>
            <pc:sldMk cId="2029873050" sldId="339"/>
            <ac:spMk id="8" creationId="{42B44407-F13A-4C93-8B19-C442D7E5C0B8}"/>
          </ac:spMkLst>
        </pc:spChg>
        <pc:spChg chg="add del mod">
          <ac:chgData name="Aleš Kocourek" userId="b4e3797d-da6b-4634-bcbf-aaf2f5e0e92b" providerId="ADAL" clId="{2127BDA3-4495-46C0-AAC1-D5F360F9A9C1}" dt="2022-11-24T11:13:39.827" v="43"/>
          <ac:spMkLst>
            <pc:docMk/>
            <pc:sldMk cId="2029873050" sldId="339"/>
            <ac:spMk id="9" creationId="{2ED57EB2-A24C-4D16-8F3A-F70E6401A516}"/>
          </ac:spMkLst>
        </pc:spChg>
        <pc:spChg chg="add del mod">
          <ac:chgData name="Aleš Kocourek" userId="b4e3797d-da6b-4634-bcbf-aaf2f5e0e92b" providerId="ADAL" clId="{2127BDA3-4495-46C0-AAC1-D5F360F9A9C1}" dt="2022-11-24T11:13:39.827" v="43"/>
          <ac:spMkLst>
            <pc:docMk/>
            <pc:sldMk cId="2029873050" sldId="339"/>
            <ac:spMk id="10" creationId="{4C39058B-0AA6-48B5-88AD-80938A1C83CE}"/>
          </ac:spMkLst>
        </pc:spChg>
        <pc:spChg chg="add mod">
          <ac:chgData name="Aleš Kocourek" userId="b4e3797d-da6b-4634-bcbf-aaf2f5e0e92b" providerId="ADAL" clId="{2127BDA3-4495-46C0-AAC1-D5F360F9A9C1}" dt="2022-11-24T11:13:39.827" v="43"/>
          <ac:spMkLst>
            <pc:docMk/>
            <pc:sldMk cId="2029873050" sldId="339"/>
            <ac:spMk id="11" creationId="{F8E3D779-1EF6-4CC7-82B7-65D3451F7E7A}"/>
          </ac:spMkLst>
        </pc:spChg>
        <pc:spChg chg="add mod">
          <ac:chgData name="Aleš Kocourek" userId="b4e3797d-da6b-4634-bcbf-aaf2f5e0e92b" providerId="ADAL" clId="{2127BDA3-4495-46C0-AAC1-D5F360F9A9C1}" dt="2022-11-24T11:13:39.827" v="43"/>
          <ac:spMkLst>
            <pc:docMk/>
            <pc:sldMk cId="2029873050" sldId="339"/>
            <ac:spMk id="12" creationId="{E9B0E9FB-DD0B-47D4-976E-D2106CD41991}"/>
          </ac:spMkLst>
        </pc:spChg>
        <pc:spChg chg="add mod">
          <ac:chgData name="Aleš Kocourek" userId="b4e3797d-da6b-4634-bcbf-aaf2f5e0e92b" providerId="ADAL" clId="{2127BDA3-4495-46C0-AAC1-D5F360F9A9C1}" dt="2022-11-24T11:13:39.827" v="43"/>
          <ac:spMkLst>
            <pc:docMk/>
            <pc:sldMk cId="2029873050" sldId="339"/>
            <ac:spMk id="13" creationId="{11139BF7-5237-4C6D-9AB0-9E008F638CFF}"/>
          </ac:spMkLst>
        </pc:spChg>
        <pc:spChg chg="add mod">
          <ac:chgData name="Aleš Kocourek" userId="b4e3797d-da6b-4634-bcbf-aaf2f5e0e92b" providerId="ADAL" clId="{2127BDA3-4495-46C0-AAC1-D5F360F9A9C1}" dt="2022-11-24T11:13:39.827" v="43"/>
          <ac:spMkLst>
            <pc:docMk/>
            <pc:sldMk cId="2029873050" sldId="339"/>
            <ac:spMk id="14" creationId="{E7575766-D22D-43EA-9F49-7CCF115D2A1D}"/>
          </ac:spMkLst>
        </pc:spChg>
      </pc:sldChg>
      <pc:sldMasterChg chg="modSldLayout">
        <pc:chgData name="Aleš Kocourek" userId="b4e3797d-da6b-4634-bcbf-aaf2f5e0e92b" providerId="ADAL" clId="{2127BDA3-4495-46C0-AAC1-D5F360F9A9C1}" dt="2022-11-24T11:06:48.304" v="21" actId="5793"/>
        <pc:sldMasterMkLst>
          <pc:docMk/>
          <pc:sldMasterMk cId="0" sldId="2147483648"/>
        </pc:sldMasterMkLst>
        <pc:sldLayoutChg chg="addSp delSp modSp">
          <pc:chgData name="Aleš Kocourek" userId="b4e3797d-da6b-4634-bcbf-aaf2f5e0e92b" providerId="ADAL" clId="{2127BDA3-4495-46C0-AAC1-D5F360F9A9C1}" dt="2022-11-24T11:06:48.304" v="21" actId="5793"/>
          <pc:sldLayoutMkLst>
            <pc:docMk/>
            <pc:sldMasterMk cId="0" sldId="2147483648"/>
            <pc:sldLayoutMk cId="479743000" sldId="2147483670"/>
          </pc:sldLayoutMkLst>
          <pc:spChg chg="add del">
            <ac:chgData name="Aleš Kocourek" userId="b4e3797d-da6b-4634-bcbf-aaf2f5e0e92b" providerId="ADAL" clId="{2127BDA3-4495-46C0-AAC1-D5F360F9A9C1}" dt="2022-11-24T11:06:39.866" v="15"/>
            <ac:spMkLst>
              <pc:docMk/>
              <pc:sldMasterMk cId="0" sldId="2147483648"/>
              <pc:sldLayoutMk cId="479743000" sldId="2147483670"/>
              <ac:spMk id="7" creationId="{63CD4B78-AC4C-4651-9249-BAAAB5310BD6}"/>
            </ac:spMkLst>
          </pc:spChg>
          <pc:spChg chg="add del">
            <ac:chgData name="Aleš Kocourek" userId="b4e3797d-da6b-4634-bcbf-aaf2f5e0e92b" providerId="ADAL" clId="{2127BDA3-4495-46C0-AAC1-D5F360F9A9C1}" dt="2022-11-24T11:06:35.630" v="13"/>
            <ac:spMkLst>
              <pc:docMk/>
              <pc:sldMasterMk cId="0" sldId="2147483648"/>
              <pc:sldLayoutMk cId="479743000" sldId="2147483670"/>
              <ac:spMk id="10" creationId="{A9FDC0B5-36B7-4BEA-B2F4-EA9CB68AA2B7}"/>
            </ac:spMkLst>
          </pc:spChg>
          <pc:spChg chg="add del">
            <ac:chgData name="Aleš Kocourek" userId="b4e3797d-da6b-4634-bcbf-aaf2f5e0e92b" providerId="ADAL" clId="{2127BDA3-4495-46C0-AAC1-D5F360F9A9C1}" dt="2022-11-24T11:06:35.125" v="12"/>
            <ac:spMkLst>
              <pc:docMk/>
              <pc:sldMasterMk cId="0" sldId="2147483648"/>
              <pc:sldLayoutMk cId="479743000" sldId="2147483670"/>
              <ac:spMk id="11" creationId="{EE2EA01C-9DC5-406A-A1CC-267306E4283C}"/>
            </ac:spMkLst>
          </pc:spChg>
          <pc:spChg chg="add del">
            <ac:chgData name="Aleš Kocourek" userId="b4e3797d-da6b-4634-bcbf-aaf2f5e0e92b" providerId="ADAL" clId="{2127BDA3-4495-46C0-AAC1-D5F360F9A9C1}" dt="2022-11-24T11:06:34.895" v="11"/>
            <ac:spMkLst>
              <pc:docMk/>
              <pc:sldMasterMk cId="0" sldId="2147483648"/>
              <pc:sldLayoutMk cId="479743000" sldId="2147483670"/>
              <ac:spMk id="13" creationId="{4CA24BE1-8B72-464C-BFEB-1B1B297ADB51}"/>
            </ac:spMkLst>
          </pc:spChg>
          <pc:spChg chg="add mod">
            <ac:chgData name="Aleš Kocourek" userId="b4e3797d-da6b-4634-bcbf-aaf2f5e0e92b" providerId="ADAL" clId="{2127BDA3-4495-46C0-AAC1-D5F360F9A9C1}" dt="2022-11-24T11:06:48.304" v="21" actId="5793"/>
            <ac:spMkLst>
              <pc:docMk/>
              <pc:sldMasterMk cId="0" sldId="2147483648"/>
              <pc:sldLayoutMk cId="479743000" sldId="2147483670"/>
              <ac:spMk id="14" creationId="{E479BB03-C2D9-4D71-AD8B-8F27E11A801D}"/>
            </ac:spMkLst>
          </pc:spChg>
        </pc:sldLayoutChg>
      </pc:sldMasterChg>
    </pc:docChg>
  </pc:docChgLst>
  <pc:docChgLst>
    <pc:chgData name="Aleš Kocourek" userId="b4e3797d-da6b-4634-bcbf-aaf2f5e0e92b" providerId="ADAL" clId="{B7BE9BCA-A635-4DCA-B646-C460BC563FCE}"/>
    <pc:docChg chg="undo custSel addSld modSld modMainMaster">
      <pc:chgData name="Aleš Kocourek" userId="b4e3797d-da6b-4634-bcbf-aaf2f5e0e92b" providerId="ADAL" clId="{B7BE9BCA-A635-4DCA-B646-C460BC563FCE}" dt="2022-11-24T10:28:52.509" v="889"/>
      <pc:docMkLst>
        <pc:docMk/>
      </pc:docMkLst>
      <pc:sldChg chg="modSp">
        <pc:chgData name="Aleš Kocourek" userId="b4e3797d-da6b-4634-bcbf-aaf2f5e0e92b" providerId="ADAL" clId="{B7BE9BCA-A635-4DCA-B646-C460BC563FCE}" dt="2022-11-24T10:18:12.778" v="722" actId="20577"/>
        <pc:sldMkLst>
          <pc:docMk/>
          <pc:sldMk cId="2589888920" sldId="328"/>
        </pc:sldMkLst>
        <pc:spChg chg="mod">
          <ac:chgData name="Aleš Kocourek" userId="b4e3797d-da6b-4634-bcbf-aaf2f5e0e92b" providerId="ADAL" clId="{B7BE9BCA-A635-4DCA-B646-C460BC563FCE}" dt="2022-11-24T10:17:51.433" v="719"/>
          <ac:spMkLst>
            <pc:docMk/>
            <pc:sldMk cId="2589888920" sldId="328"/>
            <ac:spMk id="6" creationId="{3F11C2F8-0948-4F3E-9705-E0DC25B82BDE}"/>
          </ac:spMkLst>
        </pc:spChg>
        <pc:spChg chg="mod">
          <ac:chgData name="Aleš Kocourek" userId="b4e3797d-da6b-4634-bcbf-aaf2f5e0e92b" providerId="ADAL" clId="{B7BE9BCA-A635-4DCA-B646-C460BC563FCE}" dt="2022-11-24T10:18:12.778" v="722" actId="20577"/>
          <ac:spMkLst>
            <pc:docMk/>
            <pc:sldMk cId="2589888920" sldId="328"/>
            <ac:spMk id="7" creationId="{0CB6E104-A69B-4A9C-9B93-57211C1154C2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8:03.181" v="884" actId="790"/>
        <pc:sldMkLst>
          <pc:docMk/>
          <pc:sldMk cId="229151711" sldId="329"/>
        </pc:sldMkLst>
        <pc:spChg chg="add del mod">
          <ac:chgData name="Aleš Kocourek" userId="b4e3797d-da6b-4634-bcbf-aaf2f5e0e92b" providerId="ADAL" clId="{B7BE9BCA-A635-4DCA-B646-C460BC563FCE}" dt="2022-11-24T10:19:59.355" v="781"/>
          <ac:spMkLst>
            <pc:docMk/>
            <pc:sldMk cId="229151711" sldId="329"/>
            <ac:spMk id="3" creationId="{3D238500-BB24-4509-BD38-D01EEF61B793}"/>
          </ac:spMkLst>
        </pc:spChg>
        <pc:spChg chg="add mod">
          <ac:chgData name="Aleš Kocourek" userId="b4e3797d-da6b-4634-bcbf-aaf2f5e0e92b" providerId="ADAL" clId="{B7BE9BCA-A635-4DCA-B646-C460BC563FCE}" dt="2022-11-24T10:19:59.355" v="781"/>
          <ac:spMkLst>
            <pc:docMk/>
            <pc:sldMk cId="229151711" sldId="329"/>
            <ac:spMk id="4" creationId="{4CF1D237-6A47-4FA7-9753-82A84F910913}"/>
          </ac:spMkLst>
        </pc:spChg>
        <pc:spChg chg="mod">
          <ac:chgData name="Aleš Kocourek" userId="b4e3797d-da6b-4634-bcbf-aaf2f5e0e92b" providerId="ADAL" clId="{B7BE9BCA-A635-4DCA-B646-C460BC563FCE}" dt="2022-11-24T10:19:26.520" v="777"/>
          <ac:spMkLst>
            <pc:docMk/>
            <pc:sldMk cId="229151711" sldId="329"/>
            <ac:spMk id="6" creationId="{EDBB58F3-E9B5-4FA2-B595-C65AC5C3E4BC}"/>
          </ac:spMkLst>
        </pc:spChg>
        <pc:spChg chg="del">
          <ac:chgData name="Aleš Kocourek" userId="b4e3797d-da6b-4634-bcbf-aaf2f5e0e92b" providerId="ADAL" clId="{B7BE9BCA-A635-4DCA-B646-C460BC563FCE}" dt="2022-11-24T10:19:12.746" v="776"/>
          <ac:spMkLst>
            <pc:docMk/>
            <pc:sldMk cId="229151711" sldId="329"/>
            <ac:spMk id="7" creationId="{5B788A48-B698-4DD7-B7DC-1BD9174B6FEC}"/>
          </ac:spMkLst>
        </pc:spChg>
        <pc:spChg chg="mod">
          <ac:chgData name="Aleš Kocourek" userId="b4e3797d-da6b-4634-bcbf-aaf2f5e0e92b" providerId="ADAL" clId="{B7BE9BCA-A635-4DCA-B646-C460BC563FCE}" dt="2022-11-24T10:28:03.181" v="884" actId="790"/>
          <ac:spMkLst>
            <pc:docMk/>
            <pc:sldMk cId="229151711" sldId="329"/>
            <ac:spMk id="8" creationId="{1DD04D1B-3CE4-4768-9085-7B0480D1173B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5:31.942" v="864" actId="12"/>
        <pc:sldMkLst>
          <pc:docMk/>
          <pc:sldMk cId="865348074" sldId="330"/>
        </pc:sldMkLst>
        <pc:spChg chg="add del mod">
          <ac:chgData name="Aleš Kocourek" userId="b4e3797d-da6b-4634-bcbf-aaf2f5e0e92b" providerId="ADAL" clId="{B7BE9BCA-A635-4DCA-B646-C460BC563FCE}" dt="2022-11-24T10:22:26.331" v="807"/>
          <ac:spMkLst>
            <pc:docMk/>
            <pc:sldMk cId="865348074" sldId="330"/>
            <ac:spMk id="3" creationId="{C719FA79-4660-4EFD-B713-A2ABFE428BE3}"/>
          </ac:spMkLst>
        </pc:spChg>
        <pc:spChg chg="add mod">
          <ac:chgData name="Aleš Kocourek" userId="b4e3797d-da6b-4634-bcbf-aaf2f5e0e92b" providerId="ADAL" clId="{B7BE9BCA-A635-4DCA-B646-C460BC563FCE}" dt="2022-11-24T10:22:26.331" v="807"/>
          <ac:spMkLst>
            <pc:docMk/>
            <pc:sldMk cId="865348074" sldId="330"/>
            <ac:spMk id="4" creationId="{4DE2EE88-A974-406F-99AE-026232179A16}"/>
          </ac:spMkLst>
        </pc:spChg>
        <pc:spChg chg="mod">
          <ac:chgData name="Aleš Kocourek" userId="b4e3797d-da6b-4634-bcbf-aaf2f5e0e92b" providerId="ADAL" clId="{B7BE9BCA-A635-4DCA-B646-C460BC563FCE}" dt="2022-11-24T10:22:32.797" v="808" actId="790"/>
          <ac:spMkLst>
            <pc:docMk/>
            <pc:sldMk cId="865348074" sldId="330"/>
            <ac:spMk id="6" creationId="{520B7386-6023-4DC9-AD17-1126D1F89C3E}"/>
          </ac:spMkLst>
        </pc:spChg>
        <pc:spChg chg="mod">
          <ac:chgData name="Aleš Kocourek" userId="b4e3797d-da6b-4634-bcbf-aaf2f5e0e92b" providerId="ADAL" clId="{B7BE9BCA-A635-4DCA-B646-C460BC563FCE}" dt="2022-11-24T10:25:31.942" v="864" actId="12"/>
          <ac:spMkLst>
            <pc:docMk/>
            <pc:sldMk cId="865348074" sldId="330"/>
            <ac:spMk id="7" creationId="{0F6E03FE-DC91-446F-B077-0F9C479AE08F}"/>
          </ac:spMkLst>
        </pc:spChg>
        <pc:spChg chg="del mod">
          <ac:chgData name="Aleš Kocourek" userId="b4e3797d-da6b-4634-bcbf-aaf2f5e0e92b" providerId="ADAL" clId="{B7BE9BCA-A635-4DCA-B646-C460BC563FCE}" dt="2022-11-24T10:20:13.282" v="782"/>
          <ac:spMkLst>
            <pc:docMk/>
            <pc:sldMk cId="865348074" sldId="330"/>
            <ac:spMk id="8" creationId="{F1BCA3CE-DB8C-4C51-ADB6-263538E59545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6:03.789" v="867" actId="790"/>
        <pc:sldMkLst>
          <pc:docMk/>
          <pc:sldMk cId="520156542" sldId="331"/>
        </pc:sldMkLst>
        <pc:spChg chg="add mod">
          <ac:chgData name="Aleš Kocourek" userId="b4e3797d-da6b-4634-bcbf-aaf2f5e0e92b" providerId="ADAL" clId="{B7BE9BCA-A635-4DCA-B646-C460BC563FCE}" dt="2022-11-24T10:20:42.483" v="785"/>
          <ac:spMkLst>
            <pc:docMk/>
            <pc:sldMk cId="520156542" sldId="331"/>
            <ac:spMk id="3" creationId="{1F09EE1C-219E-4B48-B976-379158852403}"/>
          </ac:spMkLst>
        </pc:spChg>
        <pc:spChg chg="mod">
          <ac:chgData name="Aleš Kocourek" userId="b4e3797d-da6b-4634-bcbf-aaf2f5e0e92b" providerId="ADAL" clId="{B7BE9BCA-A635-4DCA-B646-C460BC563FCE}" dt="2022-11-24T10:24:42.781" v="840" actId="27636"/>
          <ac:spMkLst>
            <pc:docMk/>
            <pc:sldMk cId="520156542" sldId="331"/>
            <ac:spMk id="6" creationId="{520B7386-6023-4DC9-AD17-1126D1F89C3E}"/>
          </ac:spMkLst>
        </pc:spChg>
        <pc:spChg chg="mod">
          <ac:chgData name="Aleš Kocourek" userId="b4e3797d-da6b-4634-bcbf-aaf2f5e0e92b" providerId="ADAL" clId="{B7BE9BCA-A635-4DCA-B646-C460BC563FCE}" dt="2022-11-24T10:26:03.789" v="867" actId="790"/>
          <ac:spMkLst>
            <pc:docMk/>
            <pc:sldMk cId="520156542" sldId="331"/>
            <ac:spMk id="7" creationId="{0F6E03FE-DC91-446F-B077-0F9C479AE08F}"/>
          </ac:spMkLst>
        </pc:spChg>
        <pc:spChg chg="del mod">
          <ac:chgData name="Aleš Kocourek" userId="b4e3797d-da6b-4634-bcbf-aaf2f5e0e92b" providerId="ADAL" clId="{B7BE9BCA-A635-4DCA-B646-C460BC563FCE}" dt="2022-11-24T10:20:42.483" v="785"/>
          <ac:spMkLst>
            <pc:docMk/>
            <pc:sldMk cId="520156542" sldId="331"/>
            <ac:spMk id="8" creationId="{F1BCA3CE-DB8C-4C51-ADB6-263538E59545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1:10.814" v="788" actId="790"/>
        <pc:sldMkLst>
          <pc:docMk/>
          <pc:sldMk cId="2853810228" sldId="332"/>
        </pc:sldMkLst>
        <pc:spChg chg="add mod">
          <ac:chgData name="Aleš Kocourek" userId="b4e3797d-da6b-4634-bcbf-aaf2f5e0e92b" providerId="ADAL" clId="{B7BE9BCA-A635-4DCA-B646-C460BC563FCE}" dt="2022-11-24T10:20:57.698" v="786"/>
          <ac:spMkLst>
            <pc:docMk/>
            <pc:sldMk cId="2853810228" sldId="332"/>
            <ac:spMk id="2" creationId="{E8ACE8B8-B21D-4648-BD7D-E1C03502EBBF}"/>
          </ac:spMkLst>
        </pc:spChg>
        <pc:spChg chg="mod">
          <ac:chgData name="Aleš Kocourek" userId="b4e3797d-da6b-4634-bcbf-aaf2f5e0e92b" providerId="ADAL" clId="{B7BE9BCA-A635-4DCA-B646-C460BC563FCE}" dt="2022-11-24T10:21:10.814" v="788" actId="790"/>
          <ac:spMkLst>
            <pc:docMk/>
            <pc:sldMk cId="2853810228" sldId="332"/>
            <ac:spMk id="6" creationId="{D73AD41E-9D04-42BD-A992-B034E6933CD2}"/>
          </ac:spMkLst>
        </pc:spChg>
        <pc:spChg chg="del mod">
          <ac:chgData name="Aleš Kocourek" userId="b4e3797d-da6b-4634-bcbf-aaf2f5e0e92b" providerId="ADAL" clId="{B7BE9BCA-A635-4DCA-B646-C460BC563FCE}" dt="2022-11-24T10:20:57.698" v="786"/>
          <ac:spMkLst>
            <pc:docMk/>
            <pc:sldMk cId="2853810228" sldId="332"/>
            <ac:spMk id="7" creationId="{E8FA8BAE-BF85-4A1D-907B-F26705EDD604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1:37.143" v="790"/>
        <pc:sldMkLst>
          <pc:docMk/>
          <pc:sldMk cId="1774884833" sldId="333"/>
        </pc:sldMkLst>
        <pc:spChg chg="add mod">
          <ac:chgData name="Aleš Kocourek" userId="b4e3797d-da6b-4634-bcbf-aaf2f5e0e92b" providerId="ADAL" clId="{B7BE9BCA-A635-4DCA-B646-C460BC563FCE}" dt="2022-11-24T10:21:33.753" v="789"/>
          <ac:spMkLst>
            <pc:docMk/>
            <pc:sldMk cId="1774884833" sldId="333"/>
            <ac:spMk id="3" creationId="{EFA6AA9B-2F8A-45E2-B5CB-7C286F356EFE}"/>
          </ac:spMkLst>
        </pc:spChg>
        <pc:spChg chg="add mod">
          <ac:chgData name="Aleš Kocourek" userId="b4e3797d-da6b-4634-bcbf-aaf2f5e0e92b" providerId="ADAL" clId="{B7BE9BCA-A635-4DCA-B646-C460BC563FCE}" dt="2022-11-24T10:21:33.753" v="789"/>
          <ac:spMkLst>
            <pc:docMk/>
            <pc:sldMk cId="1774884833" sldId="333"/>
            <ac:spMk id="4" creationId="{8C03F463-DDD5-41FC-84F3-11155ED96F9F}"/>
          </ac:spMkLst>
        </pc:spChg>
        <pc:spChg chg="mod">
          <ac:chgData name="Aleš Kocourek" userId="b4e3797d-da6b-4634-bcbf-aaf2f5e0e92b" providerId="ADAL" clId="{B7BE9BCA-A635-4DCA-B646-C460BC563FCE}" dt="2022-11-24T10:21:37.143" v="790"/>
          <ac:spMkLst>
            <pc:docMk/>
            <pc:sldMk cId="1774884833" sldId="333"/>
            <ac:spMk id="5" creationId="{E1D772D8-1BB5-4C71-B199-0CC7C9A9E1AB}"/>
          </ac:spMkLst>
        </pc:spChg>
        <pc:spChg chg="del">
          <ac:chgData name="Aleš Kocourek" userId="b4e3797d-da6b-4634-bcbf-aaf2f5e0e92b" providerId="ADAL" clId="{B7BE9BCA-A635-4DCA-B646-C460BC563FCE}" dt="2022-11-24T10:21:33.753" v="789"/>
          <ac:spMkLst>
            <pc:docMk/>
            <pc:sldMk cId="1774884833" sldId="333"/>
            <ac:spMk id="6" creationId="{CD2A8A52-EEA1-4183-9A39-89BB0EEE1AE7}"/>
          </ac:spMkLst>
        </pc:spChg>
        <pc:spChg chg="del mod">
          <ac:chgData name="Aleš Kocourek" userId="b4e3797d-da6b-4634-bcbf-aaf2f5e0e92b" providerId="ADAL" clId="{B7BE9BCA-A635-4DCA-B646-C460BC563FCE}" dt="2022-11-24T10:21:33.753" v="789"/>
          <ac:spMkLst>
            <pc:docMk/>
            <pc:sldMk cId="1774884833" sldId="333"/>
            <ac:spMk id="7" creationId="{D084F4F0-F401-4317-B128-315AC1198D2A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2:14.874" v="805"/>
        <pc:sldMkLst>
          <pc:docMk/>
          <pc:sldMk cId="3235855443" sldId="334"/>
        </pc:sldMkLst>
        <pc:spChg chg="add mod">
          <ac:chgData name="Aleš Kocourek" userId="b4e3797d-da6b-4634-bcbf-aaf2f5e0e92b" providerId="ADAL" clId="{B7BE9BCA-A635-4DCA-B646-C460BC563FCE}" dt="2022-11-24T10:22:14.874" v="805"/>
          <ac:spMkLst>
            <pc:docMk/>
            <pc:sldMk cId="3235855443" sldId="334"/>
            <ac:spMk id="2" creationId="{16F87CFE-5727-4ADF-8280-BFE4613AC05A}"/>
          </ac:spMkLst>
        </pc:spChg>
        <pc:spChg chg="add mod">
          <ac:chgData name="Aleš Kocourek" userId="b4e3797d-da6b-4634-bcbf-aaf2f5e0e92b" providerId="ADAL" clId="{B7BE9BCA-A635-4DCA-B646-C460BC563FCE}" dt="2022-11-24T10:22:14.874" v="805"/>
          <ac:spMkLst>
            <pc:docMk/>
            <pc:sldMk cId="3235855443" sldId="334"/>
            <ac:spMk id="4" creationId="{5EF4AD4E-5A7B-4DB2-8932-9F1FBF95C104}"/>
          </ac:spMkLst>
        </pc:spChg>
        <pc:spChg chg="mod">
          <ac:chgData name="Aleš Kocourek" userId="b4e3797d-da6b-4634-bcbf-aaf2f5e0e92b" providerId="ADAL" clId="{B7BE9BCA-A635-4DCA-B646-C460BC563FCE}" dt="2022-11-24T10:22:08.150" v="804" actId="27636"/>
          <ac:spMkLst>
            <pc:docMk/>
            <pc:sldMk cId="3235855443" sldId="334"/>
            <ac:spMk id="7" creationId="{E7D13C1F-E214-4CAE-950D-65ACED782E22}"/>
          </ac:spMkLst>
        </pc:spChg>
        <pc:spChg chg="del">
          <ac:chgData name="Aleš Kocourek" userId="b4e3797d-da6b-4634-bcbf-aaf2f5e0e92b" providerId="ADAL" clId="{B7BE9BCA-A635-4DCA-B646-C460BC563FCE}" dt="2022-11-24T10:22:14.874" v="805"/>
          <ac:spMkLst>
            <pc:docMk/>
            <pc:sldMk cId="3235855443" sldId="334"/>
            <ac:spMk id="8" creationId="{96A29B32-E7B0-4394-B945-210C11511C99}"/>
          </ac:spMkLst>
        </pc:spChg>
        <pc:spChg chg="del mod">
          <ac:chgData name="Aleš Kocourek" userId="b4e3797d-da6b-4634-bcbf-aaf2f5e0e92b" providerId="ADAL" clId="{B7BE9BCA-A635-4DCA-B646-C460BC563FCE}" dt="2022-11-24T10:22:14.874" v="805"/>
          <ac:spMkLst>
            <pc:docMk/>
            <pc:sldMk cId="3235855443" sldId="334"/>
            <ac:spMk id="9" creationId="{2F3DAE4E-9765-44D0-904A-C33702E74F9A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8:24.244" v="885" actId="790"/>
        <pc:sldMkLst>
          <pc:docMk/>
          <pc:sldMk cId="262581162" sldId="335"/>
        </pc:sldMkLst>
        <pc:spChg chg="mod">
          <ac:chgData name="Aleš Kocourek" userId="b4e3797d-da6b-4634-bcbf-aaf2f5e0e92b" providerId="ADAL" clId="{B7BE9BCA-A635-4DCA-B646-C460BC563FCE}" dt="2022-11-24T10:28:24.244" v="885" actId="790"/>
          <ac:spMkLst>
            <pc:docMk/>
            <pc:sldMk cId="262581162" sldId="335"/>
            <ac:spMk id="2" creationId="{D5372920-65A8-4EC3-ABCE-F2077E293CE2}"/>
          </ac:spMkLst>
        </pc:spChg>
        <pc:spChg chg="del">
          <ac:chgData name="Aleš Kocourek" userId="b4e3797d-da6b-4634-bcbf-aaf2f5e0e92b" providerId="ADAL" clId="{B7BE9BCA-A635-4DCA-B646-C460BC563FCE}" dt="2022-11-24T10:18:56.666" v="764"/>
          <ac:spMkLst>
            <pc:docMk/>
            <pc:sldMk cId="262581162" sldId="335"/>
            <ac:spMk id="3" creationId="{E9AAFBC2-54A7-4E6F-84C0-02F0FADA789E}"/>
          </ac:spMkLst>
        </pc:spChg>
        <pc:spChg chg="del mod">
          <ac:chgData name="Aleš Kocourek" userId="b4e3797d-da6b-4634-bcbf-aaf2f5e0e92b" providerId="ADAL" clId="{B7BE9BCA-A635-4DCA-B646-C460BC563FCE}" dt="2022-11-24T10:18:56.666" v="764"/>
          <ac:spMkLst>
            <pc:docMk/>
            <pc:sldMk cId="262581162" sldId="335"/>
            <ac:spMk id="5" creationId="{92C49B95-E1EA-4A5E-A2AC-9A27B93FCB89}"/>
          </ac:spMkLst>
        </pc:spChg>
        <pc:spChg chg="add del mod">
          <ac:chgData name="Aleš Kocourek" userId="b4e3797d-da6b-4634-bcbf-aaf2f5e0e92b" providerId="ADAL" clId="{B7BE9BCA-A635-4DCA-B646-C460BC563FCE}" dt="2022-11-24T10:22:19.842" v="806"/>
          <ac:spMkLst>
            <pc:docMk/>
            <pc:sldMk cId="262581162" sldId="335"/>
            <ac:spMk id="6" creationId="{80BE93EE-85E8-4AAE-BBED-D0D620CE4694}"/>
          </ac:spMkLst>
        </pc:spChg>
        <pc:spChg chg="add del mod">
          <ac:chgData name="Aleš Kocourek" userId="b4e3797d-da6b-4634-bcbf-aaf2f5e0e92b" providerId="ADAL" clId="{B7BE9BCA-A635-4DCA-B646-C460BC563FCE}" dt="2022-11-24T10:22:19.842" v="806"/>
          <ac:spMkLst>
            <pc:docMk/>
            <pc:sldMk cId="262581162" sldId="335"/>
            <ac:spMk id="7" creationId="{5CAE6B8A-A00C-4D30-BC55-B4E42917986B}"/>
          </ac:spMkLst>
        </pc:spChg>
        <pc:spChg chg="add mod">
          <ac:chgData name="Aleš Kocourek" userId="b4e3797d-da6b-4634-bcbf-aaf2f5e0e92b" providerId="ADAL" clId="{B7BE9BCA-A635-4DCA-B646-C460BC563FCE}" dt="2022-11-24T10:22:19.842" v="806"/>
          <ac:spMkLst>
            <pc:docMk/>
            <pc:sldMk cId="262581162" sldId="335"/>
            <ac:spMk id="8" creationId="{5E922A19-75DB-48EF-AAD8-24BBAEEE69E3}"/>
          </ac:spMkLst>
        </pc:spChg>
        <pc:spChg chg="add mod">
          <ac:chgData name="Aleš Kocourek" userId="b4e3797d-da6b-4634-bcbf-aaf2f5e0e92b" providerId="ADAL" clId="{B7BE9BCA-A635-4DCA-B646-C460BC563FCE}" dt="2022-11-24T10:22:19.842" v="806"/>
          <ac:spMkLst>
            <pc:docMk/>
            <pc:sldMk cId="262581162" sldId="335"/>
            <ac:spMk id="9" creationId="{EE2FD29A-56CA-4CE3-851C-7E00520F4B45}"/>
          </ac:spMkLst>
        </pc:spChg>
      </pc:sldChg>
      <pc:sldChg chg="addSp delSp modSp">
        <pc:chgData name="Aleš Kocourek" userId="b4e3797d-da6b-4634-bcbf-aaf2f5e0e92b" providerId="ADAL" clId="{B7BE9BCA-A635-4DCA-B646-C460BC563FCE}" dt="2022-11-24T10:28:52.509" v="889"/>
        <pc:sldMkLst>
          <pc:docMk/>
          <pc:sldMk cId="3114124486" sldId="336"/>
        </pc:sldMkLst>
        <pc:spChg chg="add del mod">
          <ac:chgData name="Aleš Kocourek" userId="b4e3797d-da6b-4634-bcbf-aaf2f5e0e92b" providerId="ADAL" clId="{B7BE9BCA-A635-4DCA-B646-C460BC563FCE}" dt="2022-11-24T10:28:52.001" v="888" actId="478"/>
          <ac:spMkLst>
            <pc:docMk/>
            <pc:sldMk cId="3114124486" sldId="336"/>
            <ac:spMk id="3" creationId="{73B8BF14-B7A1-4316-95D5-F4DE4142F347}"/>
          </ac:spMkLst>
        </pc:spChg>
        <pc:spChg chg="mod">
          <ac:chgData name="Aleš Kocourek" userId="b4e3797d-da6b-4634-bcbf-aaf2f5e0e92b" providerId="ADAL" clId="{B7BE9BCA-A635-4DCA-B646-C460BC563FCE}" dt="2022-11-24T10:28:35.453" v="886" actId="790"/>
          <ac:spMkLst>
            <pc:docMk/>
            <pc:sldMk cId="3114124486" sldId="336"/>
            <ac:spMk id="6" creationId="{567395BE-7748-4615-B1F2-F5CFE68ACC46}"/>
          </ac:spMkLst>
        </pc:spChg>
        <pc:spChg chg="del mod">
          <ac:chgData name="Aleš Kocourek" userId="b4e3797d-da6b-4634-bcbf-aaf2f5e0e92b" providerId="ADAL" clId="{B7BE9BCA-A635-4DCA-B646-C460BC563FCE}" dt="2022-11-24T10:28:48.603" v="887" actId="478"/>
          <ac:spMkLst>
            <pc:docMk/>
            <pc:sldMk cId="3114124486" sldId="336"/>
            <ac:spMk id="7" creationId="{492BA466-D7E5-4CF9-9B34-92410F43DC5D}"/>
          </ac:spMkLst>
        </pc:spChg>
        <pc:spChg chg="add">
          <ac:chgData name="Aleš Kocourek" userId="b4e3797d-da6b-4634-bcbf-aaf2f5e0e92b" providerId="ADAL" clId="{B7BE9BCA-A635-4DCA-B646-C460BC563FCE}" dt="2022-11-24T10:28:52.509" v="889"/>
          <ac:spMkLst>
            <pc:docMk/>
            <pc:sldMk cId="3114124486" sldId="336"/>
            <ac:spMk id="8" creationId="{CEE489C4-BDEB-4642-B0FA-6B1C44ED02BC}"/>
          </ac:spMkLst>
        </pc:spChg>
      </pc:sldChg>
      <pc:sldChg chg="addSp delSp modSp add">
        <pc:chgData name="Aleš Kocourek" userId="b4e3797d-da6b-4634-bcbf-aaf2f5e0e92b" providerId="ADAL" clId="{B7BE9BCA-A635-4DCA-B646-C460BC563FCE}" dt="2022-11-24T10:26:19.701" v="872"/>
        <pc:sldMkLst>
          <pc:docMk/>
          <pc:sldMk cId="3747439465" sldId="337"/>
        </pc:sldMkLst>
        <pc:spChg chg="add del mod">
          <ac:chgData name="Aleš Kocourek" userId="b4e3797d-da6b-4634-bcbf-aaf2f5e0e92b" providerId="ADAL" clId="{B7BE9BCA-A635-4DCA-B646-C460BC563FCE}" dt="2022-11-24T10:26:17.132" v="870" actId="478"/>
          <ac:spMkLst>
            <pc:docMk/>
            <pc:sldMk cId="3747439465" sldId="337"/>
            <ac:spMk id="5" creationId="{A9D0635A-6CD6-4505-804F-402892ED30A8}"/>
          </ac:spMkLst>
        </pc:spChg>
        <pc:spChg chg="del">
          <ac:chgData name="Aleš Kocourek" userId="b4e3797d-da6b-4634-bcbf-aaf2f5e0e92b" providerId="ADAL" clId="{B7BE9BCA-A635-4DCA-B646-C460BC563FCE}" dt="2022-11-24T10:26:13.884" v="868" actId="478"/>
          <ac:spMkLst>
            <pc:docMk/>
            <pc:sldMk cId="3747439465" sldId="337"/>
            <ac:spMk id="7" creationId="{0F6E03FE-DC91-446F-B077-0F9C479AE08F}"/>
          </ac:spMkLst>
        </pc:spChg>
        <pc:spChg chg="add del">
          <ac:chgData name="Aleš Kocourek" userId="b4e3797d-da6b-4634-bcbf-aaf2f5e0e92b" providerId="ADAL" clId="{B7BE9BCA-A635-4DCA-B646-C460BC563FCE}" dt="2022-11-24T10:26:19.206" v="871" actId="478"/>
          <ac:spMkLst>
            <pc:docMk/>
            <pc:sldMk cId="3747439465" sldId="337"/>
            <ac:spMk id="8" creationId="{F59DB93D-9EA7-48F0-99C6-91BFF15ACB1D}"/>
          </ac:spMkLst>
        </pc:spChg>
        <pc:spChg chg="add">
          <ac:chgData name="Aleš Kocourek" userId="b4e3797d-da6b-4634-bcbf-aaf2f5e0e92b" providerId="ADAL" clId="{B7BE9BCA-A635-4DCA-B646-C460BC563FCE}" dt="2022-11-24T10:26:19.701" v="872"/>
          <ac:spMkLst>
            <pc:docMk/>
            <pc:sldMk cId="3747439465" sldId="337"/>
            <ac:spMk id="9" creationId="{0092A35A-9928-4A6D-817F-46418102B4C6}"/>
          </ac:spMkLst>
        </pc:spChg>
      </pc:sldChg>
      <pc:sldMasterChg chg="modSldLayout">
        <pc:chgData name="Aleš Kocourek" userId="b4e3797d-da6b-4634-bcbf-aaf2f5e0e92b" providerId="ADAL" clId="{B7BE9BCA-A635-4DCA-B646-C460BC563FCE}" dt="2022-11-24T10:17:34.190" v="718" actId="790"/>
        <pc:sldMasterMkLst>
          <pc:docMk/>
          <pc:sldMasterMk cId="0" sldId="2147483648"/>
        </pc:sldMasterMkLst>
        <pc:sldLayoutChg chg="addSp delSp modSp">
          <pc:chgData name="Aleš Kocourek" userId="b4e3797d-da6b-4634-bcbf-aaf2f5e0e92b" providerId="ADAL" clId="{B7BE9BCA-A635-4DCA-B646-C460BC563FCE}" dt="2022-11-24T10:17:34.190" v="718" actId="790"/>
          <pc:sldLayoutMkLst>
            <pc:docMk/>
            <pc:sldMasterMk cId="0" sldId="2147483648"/>
            <pc:sldLayoutMk cId="0" sldId="2147483649"/>
          </pc:sldLayoutMkLst>
          <pc:spChg chg="mod">
            <ac:chgData name="Aleš Kocourek" userId="b4e3797d-da6b-4634-bcbf-aaf2f5e0e92b" providerId="ADAL" clId="{B7BE9BCA-A635-4DCA-B646-C460BC563FCE}" dt="2022-11-24T10:17:34.190" v="718" actId="790"/>
            <ac:spMkLst>
              <pc:docMk/>
              <pc:sldMasterMk cId="0" sldId="2147483648"/>
              <pc:sldLayoutMk cId="0" sldId="2147483649"/>
              <ac:spMk id="6" creationId="{A72E2942-9AC5-6E47-9216-30E885FB5BDC}"/>
            </ac:spMkLst>
          </pc:spChg>
          <pc:spChg chg="mod">
            <ac:chgData name="Aleš Kocourek" userId="b4e3797d-da6b-4634-bcbf-aaf2f5e0e92b" providerId="ADAL" clId="{B7BE9BCA-A635-4DCA-B646-C460BC563FCE}" dt="2022-11-24T10:03:26.640" v="496" actId="790"/>
            <ac:spMkLst>
              <pc:docMk/>
              <pc:sldMasterMk cId="0" sldId="2147483648"/>
              <pc:sldLayoutMk cId="0" sldId="2147483649"/>
              <ac:spMk id="12" creationId="{00000000-0000-0000-0000-000000000000}"/>
            </ac:spMkLst>
          </pc:spChg>
          <pc:picChg chg="del">
            <ac:chgData name="Aleš Kocourek" userId="b4e3797d-da6b-4634-bcbf-aaf2f5e0e92b" providerId="ADAL" clId="{B7BE9BCA-A635-4DCA-B646-C460BC563FCE}" dt="2022-11-24T09:51:29.687" v="2" actId="478"/>
            <ac:picMkLst>
              <pc:docMk/>
              <pc:sldMasterMk cId="0" sldId="2147483648"/>
              <pc:sldLayoutMk cId="0" sldId="2147483649"/>
              <ac:picMk id="4" creationId="{C38D13DA-EAC2-5A46-B69D-7C51B19AA71C}"/>
            </ac:picMkLst>
          </pc:picChg>
          <pc:picChg chg="add del">
            <ac:chgData name="Aleš Kocourek" userId="b4e3797d-da6b-4634-bcbf-aaf2f5e0e92b" providerId="ADAL" clId="{B7BE9BCA-A635-4DCA-B646-C460BC563FCE}" dt="2022-11-24T09:51:27.322" v="1"/>
            <ac:picMkLst>
              <pc:docMk/>
              <pc:sldMasterMk cId="0" sldId="2147483648"/>
              <pc:sldLayoutMk cId="0" sldId="2147483649"/>
              <ac:picMk id="5" creationId="{9DED6120-5AC5-41C4-823E-53AA8EC12D2B}"/>
            </ac:picMkLst>
          </pc:picChg>
          <pc:picChg chg="add">
            <ac:chgData name="Aleš Kocourek" userId="b4e3797d-da6b-4634-bcbf-aaf2f5e0e92b" providerId="ADAL" clId="{B7BE9BCA-A635-4DCA-B646-C460BC563FCE}" dt="2022-11-24T09:51:30.151" v="3"/>
            <ac:picMkLst>
              <pc:docMk/>
              <pc:sldMasterMk cId="0" sldId="2147483648"/>
              <pc:sldLayoutMk cId="0" sldId="2147483649"/>
              <ac:picMk id="7" creationId="{F14EC503-1D24-4384-9B06-A41DFE3AFF38}"/>
            </ac:picMkLst>
          </pc:picChg>
        </pc:sldLayoutChg>
        <pc:sldLayoutChg chg="addSp delSp modSp">
          <pc:chgData name="Aleš Kocourek" userId="b4e3797d-da6b-4634-bcbf-aaf2f5e0e92b" providerId="ADAL" clId="{B7BE9BCA-A635-4DCA-B646-C460BC563FCE}" dt="2022-11-24T10:14:16.854" v="716" actId="790"/>
          <pc:sldLayoutMkLst>
            <pc:docMk/>
            <pc:sldMasterMk cId="0" sldId="2147483648"/>
            <pc:sldLayoutMk cId="0" sldId="2147483651"/>
          </pc:sldLayoutMkLst>
          <pc:spChg chg="del">
            <ac:chgData name="Aleš Kocourek" userId="b4e3797d-da6b-4634-bcbf-aaf2f5e0e92b" providerId="ADAL" clId="{B7BE9BCA-A635-4DCA-B646-C460BC563FCE}" dt="2022-11-24T09:59:41.849" v="405" actId="478"/>
            <ac:spMkLst>
              <pc:docMk/>
              <pc:sldMasterMk cId="0" sldId="2147483648"/>
              <pc:sldLayoutMk cId="0" sldId="2147483651"/>
              <ac:spMk id="7" creationId="{7960F43F-42F7-D641-9024-48C8559868BA}"/>
            </ac:spMkLst>
          </pc:spChg>
          <pc:spChg chg="add mod">
            <ac:chgData name="Aleš Kocourek" userId="b4e3797d-da6b-4634-bcbf-aaf2f5e0e92b" providerId="ADAL" clId="{B7BE9BCA-A635-4DCA-B646-C460BC563FCE}" dt="2022-11-24T09:59:53.311" v="411" actId="207"/>
            <ac:spMkLst>
              <pc:docMk/>
              <pc:sldMasterMk cId="0" sldId="2147483648"/>
              <pc:sldLayoutMk cId="0" sldId="2147483651"/>
              <ac:spMk id="8" creationId="{24906E67-017B-405A-BC81-5A75E5C652F5}"/>
            </ac:spMkLst>
          </pc:spChg>
          <pc:spChg chg="mod">
            <ac:chgData name="Aleš Kocourek" userId="b4e3797d-da6b-4634-bcbf-aaf2f5e0e92b" providerId="ADAL" clId="{B7BE9BCA-A635-4DCA-B646-C460BC563FCE}" dt="2022-11-24T10:02:45.927" v="451" actId="790"/>
            <ac:spMkLst>
              <pc:docMk/>
              <pc:sldMasterMk cId="0" sldId="2147483648"/>
              <pc:sldLayoutMk cId="0" sldId="2147483651"/>
              <ac:spMk id="28" creationId="{00000000-0000-0000-0000-000000000000}"/>
            </ac:spMkLst>
          </pc:spChg>
          <pc:spChg chg="mod">
            <ac:chgData name="Aleš Kocourek" userId="b4e3797d-da6b-4634-bcbf-aaf2f5e0e92b" providerId="ADAL" clId="{B7BE9BCA-A635-4DCA-B646-C460BC563FCE}" dt="2022-11-24T10:08:42.615" v="520" actId="790"/>
            <ac:spMkLst>
              <pc:docMk/>
              <pc:sldMasterMk cId="0" sldId="2147483648"/>
              <pc:sldLayoutMk cId="0" sldId="2147483651"/>
              <ac:spMk id="29" creationId="{00000000-0000-0000-0000-000000000000}"/>
            </ac:spMkLst>
          </pc:spChg>
          <pc:spChg chg="mod">
            <ac:chgData name="Aleš Kocourek" userId="b4e3797d-da6b-4634-bcbf-aaf2f5e0e92b" providerId="ADAL" clId="{B7BE9BCA-A635-4DCA-B646-C460BC563FCE}" dt="2022-11-24T10:14:16.854" v="716" actId="790"/>
            <ac:spMkLst>
              <pc:docMk/>
              <pc:sldMasterMk cId="0" sldId="2147483648"/>
              <pc:sldLayoutMk cId="0" sldId="2147483651"/>
              <ac:spMk id="30" creationId="{00000000-0000-0000-0000-000000000000}"/>
            </ac:spMkLst>
          </pc:spChg>
          <pc:picChg chg="add del">
            <ac:chgData name="Aleš Kocourek" userId="b4e3797d-da6b-4634-bcbf-aaf2f5e0e92b" providerId="ADAL" clId="{B7BE9BCA-A635-4DCA-B646-C460BC563FCE}" dt="2022-11-24T10:01:11.455" v="430" actId="478"/>
            <ac:picMkLst>
              <pc:docMk/>
              <pc:sldMasterMk cId="0" sldId="2147483648"/>
              <pc:sldLayoutMk cId="0" sldId="2147483651"/>
              <ac:picMk id="3" creationId="{CB93317D-4140-7D4A-9D0D-1891C87F0B98}"/>
            </ac:picMkLst>
          </pc:picChg>
          <pc:picChg chg="add del">
            <ac:chgData name="Aleš Kocourek" userId="b4e3797d-da6b-4634-bcbf-aaf2f5e0e92b" providerId="ADAL" clId="{B7BE9BCA-A635-4DCA-B646-C460BC563FCE}" dt="2022-11-24T10:00:50.090" v="426"/>
            <ac:picMkLst>
              <pc:docMk/>
              <pc:sldMasterMk cId="0" sldId="2147483648"/>
              <pc:sldLayoutMk cId="0" sldId="2147483651"/>
              <ac:picMk id="9" creationId="{373659F0-871C-4024-982B-6D9504669841}"/>
            </ac:picMkLst>
          </pc:picChg>
          <pc:picChg chg="add del">
            <ac:chgData name="Aleš Kocourek" userId="b4e3797d-da6b-4634-bcbf-aaf2f5e0e92b" providerId="ADAL" clId="{B7BE9BCA-A635-4DCA-B646-C460BC563FCE}" dt="2022-11-24T10:00:57.479" v="429"/>
            <ac:picMkLst>
              <pc:docMk/>
              <pc:sldMasterMk cId="0" sldId="2147483648"/>
              <pc:sldLayoutMk cId="0" sldId="2147483651"/>
              <ac:picMk id="10" creationId="{F74FD492-C241-4C68-B8C6-7EA45D97A208}"/>
            </ac:picMkLst>
          </pc:picChg>
          <pc:picChg chg="add">
            <ac:chgData name="Aleš Kocourek" userId="b4e3797d-da6b-4634-bcbf-aaf2f5e0e92b" providerId="ADAL" clId="{B7BE9BCA-A635-4DCA-B646-C460BC563FCE}" dt="2022-11-24T10:01:11.999" v="431"/>
            <ac:picMkLst>
              <pc:docMk/>
              <pc:sldMasterMk cId="0" sldId="2147483648"/>
              <pc:sldLayoutMk cId="0" sldId="2147483651"/>
              <ac:picMk id="11" creationId="{BB9B8C30-1E03-4260-A149-A7DB4A545990}"/>
            </ac:picMkLst>
          </pc:picChg>
        </pc:sldLayoutChg>
        <pc:sldLayoutChg chg="addSp delSp modSp">
          <pc:chgData name="Aleš Kocourek" userId="b4e3797d-da6b-4634-bcbf-aaf2f5e0e92b" providerId="ADAL" clId="{B7BE9BCA-A635-4DCA-B646-C460BC563FCE}" dt="2022-11-24T10:14:08.846" v="715" actId="790"/>
          <pc:sldLayoutMkLst>
            <pc:docMk/>
            <pc:sldMasterMk cId="0" sldId="2147483648"/>
            <pc:sldLayoutMk cId="0" sldId="2147483653"/>
          </pc:sldLayoutMkLst>
          <pc:spChg chg="del">
            <ac:chgData name="Aleš Kocourek" userId="b4e3797d-da6b-4634-bcbf-aaf2f5e0e92b" providerId="ADAL" clId="{B7BE9BCA-A635-4DCA-B646-C460BC563FCE}" dt="2022-11-24T10:02:51.405" v="452" actId="478"/>
            <ac:spMkLst>
              <pc:docMk/>
              <pc:sldMasterMk cId="0" sldId="2147483648"/>
              <pc:sldLayoutMk cId="0" sldId="2147483653"/>
              <ac:spMk id="6" creationId="{A122519A-83A6-4772-9C6A-48757F0B8552}"/>
            </ac:spMkLst>
          </pc:spChg>
          <pc:spChg chg="del">
            <ac:chgData name="Aleš Kocourek" userId="b4e3797d-da6b-4634-bcbf-aaf2f5e0e92b" providerId="ADAL" clId="{B7BE9BCA-A635-4DCA-B646-C460BC563FCE}" dt="2022-11-24T10:01:58.986" v="436" actId="478"/>
            <ac:spMkLst>
              <pc:docMk/>
              <pc:sldMasterMk cId="0" sldId="2147483648"/>
              <pc:sldLayoutMk cId="0" sldId="2147483653"/>
              <ac:spMk id="8" creationId="{1529CB40-EF22-A849-8FDD-F1920C607CC5}"/>
            </ac:spMkLst>
          </pc:spChg>
          <pc:spChg chg="del">
            <ac:chgData name="Aleš Kocourek" userId="b4e3797d-da6b-4634-bcbf-aaf2f5e0e92b" providerId="ADAL" clId="{B7BE9BCA-A635-4DCA-B646-C460BC563FCE}" dt="2022-11-24T10:08:53.959" v="523" actId="478"/>
            <ac:spMkLst>
              <pc:docMk/>
              <pc:sldMasterMk cId="0" sldId="2147483648"/>
              <pc:sldLayoutMk cId="0" sldId="2147483653"/>
              <ac:spMk id="11" creationId="{AD4DD8E9-2F55-41BD-8C12-EEBAA38B0A00}"/>
            </ac:spMkLst>
          </pc:spChg>
          <pc:spChg chg="mod">
            <ac:chgData name="Aleš Kocourek" userId="b4e3797d-da6b-4634-bcbf-aaf2f5e0e92b" providerId="ADAL" clId="{B7BE9BCA-A635-4DCA-B646-C460BC563FCE}" dt="2022-11-24T10:09:42.737" v="538" actId="20577"/>
            <ac:spMkLst>
              <pc:docMk/>
              <pc:sldMasterMk cId="0" sldId="2147483648"/>
              <pc:sldLayoutMk cId="0" sldId="2147483653"/>
              <ac:spMk id="12" creationId="{9DC9612C-10DB-4A19-BDC4-97A6611B7148}"/>
            </ac:spMkLst>
          </pc:spChg>
          <pc:spChg chg="add del">
            <ac:chgData name="Aleš Kocourek" userId="b4e3797d-da6b-4634-bcbf-aaf2f5e0e92b" providerId="ADAL" clId="{B7BE9BCA-A635-4DCA-B646-C460BC563FCE}" dt="2022-11-24T10:02:04.358" v="439" actId="478"/>
            <ac:spMkLst>
              <pc:docMk/>
              <pc:sldMasterMk cId="0" sldId="2147483648"/>
              <pc:sldLayoutMk cId="0" sldId="2147483653"/>
              <ac:spMk id="13" creationId="{BCECD189-F9C7-47F4-85FB-4E80C409D786}"/>
            </ac:spMkLst>
          </pc:spChg>
          <pc:spChg chg="add">
            <ac:chgData name="Aleš Kocourek" userId="b4e3797d-da6b-4634-bcbf-aaf2f5e0e92b" providerId="ADAL" clId="{B7BE9BCA-A635-4DCA-B646-C460BC563FCE}" dt="2022-11-24T10:02:04.862" v="440"/>
            <ac:spMkLst>
              <pc:docMk/>
              <pc:sldMasterMk cId="0" sldId="2147483648"/>
              <pc:sldLayoutMk cId="0" sldId="2147483653"/>
              <ac:spMk id="14" creationId="{231BCC48-2B0E-487D-9DEF-5C30F0EB44A8}"/>
            </ac:spMkLst>
          </pc:spChg>
          <pc:spChg chg="add">
            <ac:chgData name="Aleš Kocourek" userId="b4e3797d-da6b-4634-bcbf-aaf2f5e0e92b" providerId="ADAL" clId="{B7BE9BCA-A635-4DCA-B646-C460BC563FCE}" dt="2022-11-24T10:02:51.936" v="453"/>
            <ac:spMkLst>
              <pc:docMk/>
              <pc:sldMasterMk cId="0" sldId="2147483648"/>
              <pc:sldLayoutMk cId="0" sldId="2147483653"/>
              <ac:spMk id="15" creationId="{E6A33233-DA70-4F36-ABBC-653ACC48F6C9}"/>
            </ac:spMkLst>
          </pc:spChg>
          <pc:spChg chg="add mod">
            <ac:chgData name="Aleš Kocourek" userId="b4e3797d-da6b-4634-bcbf-aaf2f5e0e92b" providerId="ADAL" clId="{B7BE9BCA-A635-4DCA-B646-C460BC563FCE}" dt="2022-11-24T10:08:58.182" v="524" actId="14100"/>
            <ac:spMkLst>
              <pc:docMk/>
              <pc:sldMasterMk cId="0" sldId="2147483648"/>
              <pc:sldLayoutMk cId="0" sldId="2147483653"/>
              <ac:spMk id="16" creationId="{072398C7-C512-4A07-BA7C-06302FB7B6D7}"/>
            </ac:spMkLst>
          </pc:spChg>
          <pc:spChg chg="mod">
            <ac:chgData name="Aleš Kocourek" userId="b4e3797d-da6b-4634-bcbf-aaf2f5e0e92b" providerId="ADAL" clId="{B7BE9BCA-A635-4DCA-B646-C460BC563FCE}" dt="2022-11-24T10:14:08.846" v="715" actId="790"/>
            <ac:spMkLst>
              <pc:docMk/>
              <pc:sldMasterMk cId="0" sldId="2147483648"/>
              <pc:sldLayoutMk cId="0" sldId="2147483653"/>
              <ac:spMk id="48" creationId="{00000000-0000-0000-0000-000000000000}"/>
            </ac:spMkLst>
          </pc:spChg>
          <pc:picChg chg="del">
            <ac:chgData name="Aleš Kocourek" userId="b4e3797d-da6b-4634-bcbf-aaf2f5e0e92b" providerId="ADAL" clId="{B7BE9BCA-A635-4DCA-B646-C460BC563FCE}" dt="2022-11-24T10:01:22.005" v="432" actId="478"/>
            <ac:picMkLst>
              <pc:docMk/>
              <pc:sldMasterMk cId="0" sldId="2147483648"/>
              <pc:sldLayoutMk cId="0" sldId="2147483653"/>
              <ac:picMk id="9" creationId="{9467F04F-B961-0E48-B239-41A927B93C64}"/>
            </ac:picMkLst>
          </pc:picChg>
          <pc:picChg chg="add">
            <ac:chgData name="Aleš Kocourek" userId="b4e3797d-da6b-4634-bcbf-aaf2f5e0e92b" providerId="ADAL" clId="{B7BE9BCA-A635-4DCA-B646-C460BC563FCE}" dt="2022-11-24T10:01:22.503" v="433"/>
            <ac:picMkLst>
              <pc:docMk/>
              <pc:sldMasterMk cId="0" sldId="2147483648"/>
              <pc:sldLayoutMk cId="0" sldId="2147483653"/>
              <ac:picMk id="10" creationId="{64281CAB-130C-4BD9-8BC9-22386A3ED8B6}"/>
            </ac:picMkLst>
          </pc:picChg>
        </pc:sldLayoutChg>
        <pc:sldLayoutChg chg="addSp delSp modSp">
          <pc:chgData name="Aleš Kocourek" userId="b4e3797d-da6b-4634-bcbf-aaf2f5e0e92b" providerId="ADAL" clId="{B7BE9BCA-A635-4DCA-B646-C460BC563FCE}" dt="2022-11-24T10:14:27.694" v="717" actId="790"/>
          <pc:sldLayoutMkLst>
            <pc:docMk/>
            <pc:sldMasterMk cId="0" sldId="2147483648"/>
            <pc:sldLayoutMk cId="479743000" sldId="2147483670"/>
          </pc:sldLayoutMkLst>
          <pc:spChg chg="mod">
            <ac:chgData name="Aleš Kocourek" userId="b4e3797d-da6b-4634-bcbf-aaf2f5e0e92b" providerId="ADAL" clId="{B7BE9BCA-A635-4DCA-B646-C460BC563FCE}" dt="2022-11-24T09:56:59.537" v="396" actId="20577"/>
            <ac:spMkLst>
              <pc:docMk/>
              <pc:sldMasterMk cId="0" sldId="2147483648"/>
              <pc:sldLayoutMk cId="479743000" sldId="2147483670"/>
              <ac:spMk id="7" creationId="{63CD4B78-AC4C-4651-9249-BAAAB5310BD6}"/>
            </ac:spMkLst>
          </pc:spChg>
          <pc:spChg chg="mod">
            <ac:chgData name="Aleš Kocourek" userId="b4e3797d-da6b-4634-bcbf-aaf2f5e0e92b" providerId="ADAL" clId="{B7BE9BCA-A635-4DCA-B646-C460BC563FCE}" dt="2022-11-24T09:54:23.568" v="231" actId="790"/>
            <ac:spMkLst>
              <pc:docMk/>
              <pc:sldMasterMk cId="0" sldId="2147483648"/>
              <pc:sldLayoutMk cId="479743000" sldId="2147483670"/>
              <ac:spMk id="8" creationId="{903DA857-4B0C-44A1-8A71-E6EADCE8A69C}"/>
            </ac:spMkLst>
          </pc:spChg>
          <pc:spChg chg="mod">
            <ac:chgData name="Aleš Kocourek" userId="b4e3797d-da6b-4634-bcbf-aaf2f5e0e92b" providerId="ADAL" clId="{B7BE9BCA-A635-4DCA-B646-C460BC563FCE}" dt="2022-11-24T09:53:48.920" v="230" actId="790"/>
            <ac:spMkLst>
              <pc:docMk/>
              <pc:sldMasterMk cId="0" sldId="2147483648"/>
              <pc:sldLayoutMk cId="479743000" sldId="2147483670"/>
              <ac:spMk id="12" creationId="{97640F16-C798-1940-98D0-41B3CDD4C872}"/>
            </ac:spMkLst>
          </pc:spChg>
          <pc:spChg chg="mod">
            <ac:chgData name="Aleš Kocourek" userId="b4e3797d-da6b-4634-bcbf-aaf2f5e0e92b" providerId="ADAL" clId="{B7BE9BCA-A635-4DCA-B646-C460BC563FCE}" dt="2022-11-24T10:14:27.694" v="717" actId="790"/>
            <ac:spMkLst>
              <pc:docMk/>
              <pc:sldMasterMk cId="0" sldId="2147483648"/>
              <pc:sldLayoutMk cId="479743000" sldId="2147483670"/>
              <ac:spMk id="21" creationId="{00000000-0000-0000-0000-000000000000}"/>
            </ac:spMkLst>
          </pc:spChg>
          <pc:picChg chg="del">
            <ac:chgData name="Aleš Kocourek" userId="b4e3797d-da6b-4634-bcbf-aaf2f5e0e92b" providerId="ADAL" clId="{B7BE9BCA-A635-4DCA-B646-C460BC563FCE}" dt="2022-11-24T09:59:07.835" v="397" actId="478"/>
            <ac:picMkLst>
              <pc:docMk/>
              <pc:sldMasterMk cId="0" sldId="2147483648"/>
              <pc:sldLayoutMk cId="479743000" sldId="2147483670"/>
              <ac:picMk id="3" creationId="{5A5AFCFD-2557-F445-BA06-2078DC8B496D}"/>
            </ac:picMkLst>
          </pc:picChg>
          <pc:picChg chg="add">
            <ac:chgData name="Aleš Kocourek" userId="b4e3797d-da6b-4634-bcbf-aaf2f5e0e92b" providerId="ADAL" clId="{B7BE9BCA-A635-4DCA-B646-C460BC563FCE}" dt="2022-11-24T09:59:08.274" v="398"/>
            <ac:picMkLst>
              <pc:docMk/>
              <pc:sldMasterMk cId="0" sldId="2147483648"/>
              <pc:sldLayoutMk cId="479743000" sldId="2147483670"/>
              <ac:picMk id="9" creationId="{17843177-BC45-4D68-8553-0BC5ADEC991B}"/>
            </ac:picMkLst>
          </pc:picChg>
        </pc:sldLayoutChg>
        <pc:sldLayoutChg chg="addSp delSp modSp">
          <pc:chgData name="Aleš Kocourek" userId="b4e3797d-da6b-4634-bcbf-aaf2f5e0e92b" providerId="ADAL" clId="{B7BE9BCA-A635-4DCA-B646-C460BC563FCE}" dt="2022-11-24T10:03:34.341" v="498"/>
          <pc:sldLayoutMkLst>
            <pc:docMk/>
            <pc:sldMasterMk cId="0" sldId="2147483648"/>
            <pc:sldLayoutMk cId="491304020" sldId="2147483671"/>
          </pc:sldLayoutMkLst>
          <pc:spChg chg="del">
            <ac:chgData name="Aleš Kocourek" userId="b4e3797d-da6b-4634-bcbf-aaf2f5e0e92b" providerId="ADAL" clId="{B7BE9BCA-A635-4DCA-B646-C460BC563FCE}" dt="2022-11-24T10:03:33.811" v="497" actId="478"/>
            <ac:spMkLst>
              <pc:docMk/>
              <pc:sldMasterMk cId="0" sldId="2147483648"/>
              <pc:sldLayoutMk cId="491304020" sldId="2147483671"/>
              <ac:spMk id="5" creationId="{45B34E8E-4DCE-4C4D-8392-9A682FCA6A97}"/>
            </ac:spMkLst>
          </pc:spChg>
          <pc:spChg chg="mod">
            <ac:chgData name="Aleš Kocourek" userId="b4e3797d-da6b-4634-bcbf-aaf2f5e0e92b" providerId="ADAL" clId="{B7BE9BCA-A635-4DCA-B646-C460BC563FCE}" dt="2022-11-24T10:03:13.983" v="495" actId="20577"/>
            <ac:spMkLst>
              <pc:docMk/>
              <pc:sldMasterMk cId="0" sldId="2147483648"/>
              <pc:sldLayoutMk cId="491304020" sldId="2147483671"/>
              <ac:spMk id="6" creationId="{A72E2942-9AC5-6E47-9216-30E885FB5BDC}"/>
            </ac:spMkLst>
          </pc:spChg>
          <pc:spChg chg="add">
            <ac:chgData name="Aleš Kocourek" userId="b4e3797d-da6b-4634-bcbf-aaf2f5e0e92b" providerId="ADAL" clId="{B7BE9BCA-A635-4DCA-B646-C460BC563FCE}" dt="2022-11-24T10:03:34.341" v="498"/>
            <ac:spMkLst>
              <pc:docMk/>
              <pc:sldMasterMk cId="0" sldId="2147483648"/>
              <pc:sldLayoutMk cId="491304020" sldId="2147483671"/>
              <ac:spMk id="8" creationId="{1C4234A0-454C-443C-B034-E9163DA1E43F}"/>
            </ac:spMkLst>
          </pc:spChg>
          <pc:picChg chg="del">
            <ac:chgData name="Aleš Kocourek" userId="b4e3797d-da6b-4634-bcbf-aaf2f5e0e92b" providerId="ADAL" clId="{B7BE9BCA-A635-4DCA-B646-C460BC563FCE}" dt="2022-11-24T10:02:20.587" v="444" actId="478"/>
            <ac:picMkLst>
              <pc:docMk/>
              <pc:sldMasterMk cId="0" sldId="2147483648"/>
              <pc:sldLayoutMk cId="491304020" sldId="2147483671"/>
              <ac:picMk id="4" creationId="{C38D13DA-EAC2-5A46-B69D-7C51B19AA71C}"/>
            </ac:picMkLst>
          </pc:picChg>
          <pc:picChg chg="add">
            <ac:chgData name="Aleš Kocourek" userId="b4e3797d-da6b-4634-bcbf-aaf2f5e0e92b" providerId="ADAL" clId="{B7BE9BCA-A635-4DCA-B646-C460BC563FCE}" dt="2022-11-24T10:02:21.093" v="445"/>
            <ac:picMkLst>
              <pc:docMk/>
              <pc:sldMasterMk cId="0" sldId="2147483648"/>
              <pc:sldLayoutMk cId="491304020" sldId="2147483671"/>
              <ac:picMk id="7" creationId="{7EC9E94F-BD6D-4375-A08F-533BF363A5F3}"/>
            </ac:picMkLst>
          </pc:picChg>
        </pc:sldLayoutChg>
        <pc:sldLayoutChg chg="addSp delSp modSp">
          <pc:chgData name="Aleš Kocourek" userId="b4e3797d-da6b-4634-bcbf-aaf2f5e0e92b" providerId="ADAL" clId="{B7BE9BCA-A635-4DCA-B646-C460BC563FCE}" dt="2022-11-24T10:14:00.744" v="714" actId="790"/>
          <pc:sldLayoutMkLst>
            <pc:docMk/>
            <pc:sldMasterMk cId="0" sldId="2147483648"/>
            <pc:sldLayoutMk cId="2054218781" sldId="2147483672"/>
          </pc:sldLayoutMkLst>
          <pc:spChg chg="del">
            <ac:chgData name="Aleš Kocourek" userId="b4e3797d-da6b-4634-bcbf-aaf2f5e0e92b" providerId="ADAL" clId="{B7BE9BCA-A635-4DCA-B646-C460BC563FCE}" dt="2022-11-24T10:02:54.975" v="454" actId="478"/>
            <ac:spMkLst>
              <pc:docMk/>
              <pc:sldMasterMk cId="0" sldId="2147483648"/>
              <pc:sldLayoutMk cId="2054218781" sldId="2147483672"/>
              <ac:spMk id="6" creationId="{A122519A-83A6-4772-9C6A-48757F0B8552}"/>
            </ac:spMkLst>
          </pc:spChg>
          <pc:spChg chg="del">
            <ac:chgData name="Aleš Kocourek" userId="b4e3797d-da6b-4634-bcbf-aaf2f5e0e92b" providerId="ADAL" clId="{B7BE9BCA-A635-4DCA-B646-C460BC563FCE}" dt="2022-11-24T10:02:07.096" v="441" actId="478"/>
            <ac:spMkLst>
              <pc:docMk/>
              <pc:sldMasterMk cId="0" sldId="2147483648"/>
              <pc:sldLayoutMk cId="2054218781" sldId="2147483672"/>
              <ac:spMk id="8" creationId="{1529CB40-EF22-A849-8FDD-F1920C607CC5}"/>
            </ac:spMkLst>
          </pc:spChg>
          <pc:spChg chg="add">
            <ac:chgData name="Aleš Kocourek" userId="b4e3797d-da6b-4634-bcbf-aaf2f5e0e92b" providerId="ADAL" clId="{B7BE9BCA-A635-4DCA-B646-C460BC563FCE}" dt="2022-11-24T10:02:07.813" v="442"/>
            <ac:spMkLst>
              <pc:docMk/>
              <pc:sldMasterMk cId="0" sldId="2147483648"/>
              <pc:sldLayoutMk cId="2054218781" sldId="2147483672"/>
              <ac:spMk id="10" creationId="{CAC342EA-D679-401F-BC6F-F72D7DBDE412}"/>
            </ac:spMkLst>
          </pc:spChg>
          <pc:spChg chg="add">
            <ac:chgData name="Aleš Kocourek" userId="b4e3797d-da6b-4634-bcbf-aaf2f5e0e92b" providerId="ADAL" clId="{B7BE9BCA-A635-4DCA-B646-C460BC563FCE}" dt="2022-11-24T10:02:55.471" v="455"/>
            <ac:spMkLst>
              <pc:docMk/>
              <pc:sldMasterMk cId="0" sldId="2147483648"/>
              <pc:sldLayoutMk cId="2054218781" sldId="2147483672"/>
              <ac:spMk id="11" creationId="{0276381D-7D87-4553-A0D7-2B38B6B1493F}"/>
            </ac:spMkLst>
          </pc:spChg>
          <pc:spChg chg="mod">
            <ac:chgData name="Aleš Kocourek" userId="b4e3797d-da6b-4634-bcbf-aaf2f5e0e92b" providerId="ADAL" clId="{B7BE9BCA-A635-4DCA-B646-C460BC563FCE}" dt="2022-11-24T10:14:00.744" v="714" actId="790"/>
            <ac:spMkLst>
              <pc:docMk/>
              <pc:sldMasterMk cId="0" sldId="2147483648"/>
              <pc:sldLayoutMk cId="2054218781" sldId="2147483672"/>
              <ac:spMk id="48" creationId="{00000000-0000-0000-0000-000000000000}"/>
            </ac:spMkLst>
          </pc:spChg>
          <pc:graphicFrameChg chg="mod modGraphic">
            <ac:chgData name="Aleš Kocourek" userId="b4e3797d-da6b-4634-bcbf-aaf2f5e0e92b" providerId="ADAL" clId="{B7BE9BCA-A635-4DCA-B646-C460BC563FCE}" dt="2022-11-24T10:13:51.085" v="713" actId="790"/>
            <ac:graphicFrameMkLst>
              <pc:docMk/>
              <pc:sldMasterMk cId="0" sldId="2147483648"/>
              <pc:sldLayoutMk cId="2054218781" sldId="2147483672"/>
              <ac:graphicFrameMk id="12" creationId="{7B8DD41E-9A72-47B2-B028-16B26EECD3CC}"/>
            </ac:graphicFrameMkLst>
          </pc:graphicFrameChg>
          <pc:picChg chg="add">
            <ac:chgData name="Aleš Kocourek" userId="b4e3797d-da6b-4634-bcbf-aaf2f5e0e92b" providerId="ADAL" clId="{B7BE9BCA-A635-4DCA-B646-C460BC563FCE}" dt="2022-11-24T10:01:27.319" v="435"/>
            <ac:picMkLst>
              <pc:docMk/>
              <pc:sldMasterMk cId="0" sldId="2147483648"/>
              <pc:sldLayoutMk cId="2054218781" sldId="2147483672"/>
              <ac:picMk id="7" creationId="{95162333-B22F-46FF-A893-7C892493737D}"/>
            </ac:picMkLst>
          </pc:picChg>
          <pc:picChg chg="del">
            <ac:chgData name="Aleš Kocourek" userId="b4e3797d-da6b-4634-bcbf-aaf2f5e0e92b" providerId="ADAL" clId="{B7BE9BCA-A635-4DCA-B646-C460BC563FCE}" dt="2022-11-24T10:01:26.824" v="434" actId="478"/>
            <ac:picMkLst>
              <pc:docMk/>
              <pc:sldMasterMk cId="0" sldId="2147483648"/>
              <pc:sldLayoutMk cId="2054218781" sldId="2147483672"/>
              <ac:picMk id="9" creationId="{9467F04F-B961-0E48-B239-41A927B93C6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11/24/2022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3672909"/>
            <a:ext cx="9144000" cy="121859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180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 dirty="0"/>
              <a:t>Name and Surname of the Student, incl. Academic Titles</a:t>
            </a:r>
          </a:p>
          <a:p>
            <a:r>
              <a:rPr lang="en-US" noProof="0" dirty="0"/>
              <a:t>Study Programme and Specialization</a:t>
            </a:r>
          </a:p>
          <a:p>
            <a:endParaRPr lang="en-US" noProof="0" dirty="0"/>
          </a:p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Name and Surname of the Supervisor, incl. Academic Titles</a:t>
            </a:r>
          </a:p>
          <a:p>
            <a:r>
              <a:rPr lang="en-US" noProof="0" dirty="0"/>
              <a:t>Department of the Supervisor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1440000"/>
            <a:ext cx="9143999" cy="162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180000">
              <a:defRPr sz="4800">
                <a:solidFill>
                  <a:schemeClr val="bg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 dirty="0"/>
              <a:t>Title of the Thesis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14EC503-1D24-4384-9B06-A41DFE3AFF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chemeClr val="bg1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Student: Title of the Thesis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903DA857-4B0C-44A1-8A71-E6EADCE8A69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720000"/>
            <a:ext cx="9144000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 baseline="0">
                <a:solidFill>
                  <a:schemeClr val="bg1"/>
                </a:solidFill>
                <a:latin typeface="Inter Black" panose="02000A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</a:lstStyle>
          <a:p>
            <a:r>
              <a:rPr lang="en-US" noProof="0" dirty="0"/>
              <a:t>Structure of the Presentation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17843177-BC45-4D68-8553-0BC5ADEC99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E479BB03-C2D9-4D71-AD8B-8F27E11A801D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0" y="1620000"/>
            <a:ext cx="9144000" cy="2839342"/>
          </a:xfrm>
          <a:prstGeom prst="rect">
            <a:avLst/>
          </a:prstGeom>
        </p:spPr>
        <p:txBody>
          <a:bodyPr lIns="0">
            <a:normAutofit/>
          </a:bodyPr>
          <a:lstStyle>
            <a:lvl1pPr marL="539750" marR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596900" indent="0">
              <a:buClr>
                <a:schemeClr val="bg1"/>
              </a:buClr>
              <a:buSzPct val="100000"/>
              <a:buFont typeface="+mj-lt"/>
              <a:buNone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14623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3pPr>
            <a:lvl4pPr marL="19195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4pPr>
            <a:lvl5pPr marL="23767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5pPr>
          </a:lstStyle>
          <a:p>
            <a:r>
              <a:rPr lang="en-US" noProof="0" dirty="0"/>
              <a:t>Objectives of the Thesis</a:t>
            </a:r>
          </a:p>
          <a:p>
            <a:r>
              <a:rPr lang="en-US" noProof="0" dirty="0"/>
              <a:t>Methods of Research</a:t>
            </a:r>
          </a:p>
          <a:p>
            <a:r>
              <a:rPr lang="en-US" noProof="0" dirty="0"/>
              <a:t>Main References and Data Sources</a:t>
            </a:r>
          </a:p>
          <a:p>
            <a:r>
              <a:rPr lang="en-US" noProof="0" dirty="0"/>
              <a:t>Evaluation of Partial Objectives</a:t>
            </a:r>
          </a:p>
          <a:p>
            <a:r>
              <a:rPr lang="en-US" noProof="0" dirty="0"/>
              <a:t>Evaluation of the Main Objective</a:t>
            </a:r>
          </a:p>
          <a:p>
            <a:r>
              <a:rPr lang="en-US" noProof="0" dirty="0"/>
              <a:t>Issues, Limitations and Scope for Further Research</a:t>
            </a:r>
          </a:p>
          <a:p>
            <a:r>
              <a:rPr lang="en-US" noProof="0" dirty="0"/>
              <a:t>Conclusions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>
                <a:solidFill>
                  <a:schemeClr val="accent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/>
              <a:t>Title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" y="1620000"/>
            <a:ext cx="9143999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 marL="360363" indent="-180975">
              <a:defRPr sz="1600">
                <a:latin typeface="Inter Semi Bold" panose="020007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  <a:lvl2pPr marL="539750" indent="-179388">
              <a:defRPr sz="160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720725" indent="-180975">
              <a:defRPr sz="1600"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noProof="0" dirty="0"/>
              <a:t>Bulleted list – level 1</a:t>
            </a:r>
          </a:p>
          <a:p>
            <a:pPr lvl="1"/>
            <a:r>
              <a:rPr lang="en-US" noProof="0" dirty="0"/>
              <a:t>Bulleted list – level 2</a:t>
            </a:r>
          </a:p>
          <a:p>
            <a:pPr lvl="2"/>
            <a:r>
              <a:rPr lang="en-US" noProof="0" dirty="0"/>
              <a:t>Bulleted list – level 3</a:t>
            </a:r>
          </a:p>
          <a:p>
            <a:pPr lvl="2"/>
            <a:endParaRPr dirty="0"/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24906E67-017B-405A-BC81-5A75E5C652F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Student: Title of the Thesis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BB9B8C30-1E03-4260-A149-A7DB4A5459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with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2">
            <a:extLst>
              <a:ext uri="{FF2B5EF4-FFF2-40B4-BE49-F238E27FC236}">
                <a16:creationId xmlns:a16="http://schemas.microsoft.com/office/drawing/2014/main" id="{9DC9612C-10DB-4A19-BDC4-97A6611B71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260000"/>
            <a:ext cx="4572000" cy="3888362"/>
          </a:xfrm>
        </p:spPr>
        <p:txBody>
          <a:bodyPr tIns="0" rIns="0" bIns="0"/>
          <a:lstStyle>
            <a:lvl1pPr marL="114300" indent="0">
              <a:buNone/>
              <a:defRPr/>
            </a:lvl1pPr>
          </a:lstStyle>
          <a:p>
            <a:r>
              <a:rPr lang="cs-CZ" noProof="0" dirty="0" err="1"/>
              <a:t>Fig</a:t>
            </a:r>
            <a:r>
              <a:rPr lang="en-US" noProof="0" dirty="0" err="1"/>
              <a:t>ure</a:t>
            </a:r>
            <a:endParaRPr lang="en-US" noProof="0" dirty="0"/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64281CAB-130C-4BD9-8BC9-22386A3ED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231BCC48-2B0E-487D-9DEF-5C30F0EB44A8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 dirty="0"/>
              <a:t>Name and Surname of the Student: Title of the Thesis</a:t>
            </a: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E6A33233-DA70-4F36-ABBC-653ACC48F6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>
                <a:solidFill>
                  <a:schemeClr val="accent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/>
              <a:t>Title</a:t>
            </a:r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072398C7-C512-4A07-BA7C-06302FB7B6D7}"/>
              </a:ext>
            </a:extLst>
          </p:cNvPr>
          <p:cNvSpPr txBox="1">
            <a:spLocks noGrp="1"/>
          </p:cNvSpPr>
          <p:nvPr>
            <p:ph type="body" idx="12" hasCustomPrompt="1"/>
          </p:nvPr>
        </p:nvSpPr>
        <p:spPr>
          <a:xfrm>
            <a:off x="1" y="1620000"/>
            <a:ext cx="4571999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 marL="360363" indent="-180975">
              <a:defRPr sz="1600">
                <a:latin typeface="Inter Semi Bold" panose="020007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  <a:lvl2pPr marL="539750" indent="-179388">
              <a:defRPr sz="160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720725" indent="-180975">
              <a:defRPr sz="1600"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noProof="0" dirty="0"/>
              <a:t>Bulleted list – level 1</a:t>
            </a:r>
          </a:p>
          <a:p>
            <a:pPr lvl="1"/>
            <a:r>
              <a:rPr lang="en-US" noProof="0" dirty="0"/>
              <a:t>Bulleted list – level 2</a:t>
            </a:r>
          </a:p>
          <a:p>
            <a:pPr lvl="2"/>
            <a:r>
              <a:rPr lang="en-US" noProof="0" dirty="0"/>
              <a:t>Bulleted list – level 3</a:t>
            </a:r>
          </a:p>
          <a:p>
            <a:pPr lvl="2"/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7B8DD41E-9A72-47B2-B028-16B26EECD3C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51260920"/>
              </p:ext>
            </p:extLst>
          </p:nvPr>
        </p:nvGraphicFramePr>
        <p:xfrm>
          <a:off x="180000" y="1620000"/>
          <a:ext cx="8640000" cy="252245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lang="en-US" sz="1400" b="1" i="1" noProof="0" dirty="0">
                          <a:solidFill>
                            <a:srgbClr val="595959"/>
                          </a:solidFill>
                          <a:latin typeface="Inter Semi Bold" panose="02000703000000020004" pitchFamily="2" charset="0"/>
                          <a:ea typeface="Inter Semi Bold" panose="02000703000000020004" pitchFamily="2" charset="0"/>
                          <a:cs typeface="Inter Semi Bold" panose="02000703000000020004" pitchFamily="2" charset="0"/>
                        </a:rPr>
                        <a:t>Title of the Table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First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85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6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500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Second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125</a:t>
                      </a:r>
                      <a:r>
                        <a:rPr lang="en-US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  <a:endParaRPr lang="en-US"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12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Third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40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150</a:t>
                      </a:r>
                      <a:r>
                        <a:rPr lang="en-US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  <a:endParaRPr lang="en-US"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24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Fourth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50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160</a:t>
                      </a:r>
                      <a:r>
                        <a:rPr lang="en-US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  <a:endParaRPr lang="en-US"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Fifth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60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170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35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  <a:tr h="360350">
                <a:tc gridSpan="4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9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Source: author‘s calculations based on data from…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85460"/>
                  </a:ext>
                </a:extLst>
              </a:tr>
            </a:tbl>
          </a:graphicData>
        </a:graphic>
      </p:graphicFrame>
      <p:pic>
        <p:nvPicPr>
          <p:cNvPr id="7" name="Picture 3">
            <a:extLst>
              <a:ext uri="{FF2B5EF4-FFF2-40B4-BE49-F238E27FC236}">
                <a16:creationId xmlns:a16="http://schemas.microsoft.com/office/drawing/2014/main" id="{95162333-B22F-46FF-A893-7C89249373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CAC342EA-D679-401F-BC6F-F72D7DBDE412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Student: Title of the Thesis</a:t>
            </a:r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0276381D-7D87-4553-A0D7-2B38B6B1493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>
                <a:solidFill>
                  <a:schemeClr val="accent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05421878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1440000"/>
            <a:ext cx="9143999" cy="162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180000">
              <a:defRPr sz="4800">
                <a:solidFill>
                  <a:schemeClr val="bg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br>
              <a:rPr lang="cs-CZ" dirty="0"/>
            </a:b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EC9E94F-BD6D-4375-A08F-533BF363A5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C4234A0-454C-443C-B034-E9163DA1E43F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3672909"/>
            <a:ext cx="9144000" cy="121859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180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Student, incl. Academic Titles</a:t>
            </a:r>
          </a:p>
          <a:p>
            <a:r>
              <a:rPr lang="en-US" noProof="0"/>
              <a:t>Study Programme and Specialization</a:t>
            </a:r>
          </a:p>
          <a:p>
            <a:endParaRPr lang="en-US" noProof="0"/>
          </a:p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/>
              <a:t>Name and Surname of the Supervisor, incl. Academic Titles</a:t>
            </a:r>
          </a:p>
          <a:p>
            <a:r>
              <a:rPr lang="en-US" noProof="0"/>
              <a:t>Department of the Supervisor</a:t>
            </a:r>
          </a:p>
        </p:txBody>
      </p:sp>
    </p:spTree>
    <p:extLst>
      <p:ext uri="{BB962C8B-B14F-4D97-AF65-F5344CB8AC3E}">
        <p14:creationId xmlns:p14="http://schemas.microsoft.com/office/powerpoint/2010/main" val="4913040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72" r:id="rId5"/>
    <p:sldLayoutId id="2147483671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sms.me/inter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CB6E104-A69B-4A9C-9B93-57211C1154C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Name and Surname of the Student, incl. Academic Titles</a:t>
            </a:r>
          </a:p>
          <a:p>
            <a:r>
              <a:rPr lang="en-US" dirty="0"/>
              <a:t>Study Programme and Specialization</a:t>
            </a:r>
          </a:p>
          <a:p>
            <a:endParaRPr lang="en-US" dirty="0"/>
          </a:p>
          <a:p>
            <a:pPr lvl="0">
              <a:defRPr/>
            </a:pPr>
            <a:r>
              <a:rPr lang="en-US" dirty="0"/>
              <a:t>Name and Surname of the Supervisor, incl. Academic Titles</a:t>
            </a:r>
          </a:p>
          <a:p>
            <a:r>
              <a:rPr lang="en-US" dirty="0"/>
              <a:t>Department of the Supervisor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11C2F8-0948-4F3E-9705-E0DC25B8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the Thesis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8892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67395BE-7748-4615-B1F2-F5CFE68AC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  <a:br>
              <a:rPr lang="en-US"/>
            </a:br>
            <a:r>
              <a:rPr lang="en-US"/>
              <a:t>for Your Attention</a:t>
            </a:r>
          </a:p>
        </p:txBody>
      </p:sp>
      <p:sp>
        <p:nvSpPr>
          <p:cNvPr id="8" name="Zástupný symbol pro text 6">
            <a:extLst>
              <a:ext uri="{FF2B5EF4-FFF2-40B4-BE49-F238E27FC236}">
                <a16:creationId xmlns:a16="http://schemas.microsoft.com/office/drawing/2014/main" id="{CEE489C4-BDEB-4642-B0FA-6B1C44ED02B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0" y="3672909"/>
            <a:ext cx="9144000" cy="1218591"/>
          </a:xfrm>
        </p:spPr>
        <p:txBody>
          <a:bodyPr/>
          <a:lstStyle/>
          <a:p>
            <a:r>
              <a:rPr lang="en-US" dirty="0"/>
              <a:t>Name and Surname of the Student, incl. Academic Titles</a:t>
            </a:r>
          </a:p>
          <a:p>
            <a:r>
              <a:rPr lang="en-US" dirty="0"/>
              <a:t>Study Programme and Specialization</a:t>
            </a:r>
          </a:p>
          <a:p>
            <a:endParaRPr lang="en-US" dirty="0"/>
          </a:p>
          <a:p>
            <a:pPr lvl="0">
              <a:defRPr/>
            </a:pPr>
            <a:r>
              <a:rPr lang="en-US" dirty="0"/>
              <a:t>Name and Surname of the Supervisor, incl. Academic Titles</a:t>
            </a:r>
          </a:p>
          <a:p>
            <a:r>
              <a:rPr lang="en-US" dirty="0"/>
              <a:t>Department of the Supervisor</a:t>
            </a:r>
          </a:p>
        </p:txBody>
      </p:sp>
    </p:spTree>
    <p:extLst>
      <p:ext uri="{BB962C8B-B14F-4D97-AF65-F5344CB8AC3E}">
        <p14:creationId xmlns:p14="http://schemas.microsoft.com/office/powerpoint/2010/main" val="311412448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350A7AC-1C06-4DF7-AF9B-77F5A5A818C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noProof="0" smtClean="0"/>
              <a:pPr/>
              <a:t>2</a:t>
            </a:fld>
            <a:endParaRPr lang="en-US" noProof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CFB3E411-3E65-4A2A-901F-FA03E881DFA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9D3D2F0-7BED-4649-832E-D995378E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Presentation</a:t>
            </a: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240D931F-7359-481A-8959-01F2775BB65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Objectives of the Thesis</a:t>
            </a:r>
          </a:p>
          <a:p>
            <a:r>
              <a:rPr lang="en-US" dirty="0"/>
              <a:t>Methods of Research</a:t>
            </a:r>
          </a:p>
          <a:p>
            <a:r>
              <a:rPr lang="en-US" dirty="0"/>
              <a:t>Main References and Data Sources</a:t>
            </a:r>
          </a:p>
          <a:p>
            <a:r>
              <a:rPr lang="en-US" dirty="0"/>
              <a:t>Evaluation of Partial Objectives</a:t>
            </a:r>
          </a:p>
          <a:p>
            <a:r>
              <a:rPr lang="en-US" dirty="0"/>
              <a:t>Evaluation of the Main Objective</a:t>
            </a:r>
          </a:p>
          <a:p>
            <a:r>
              <a:rPr lang="en-US" dirty="0"/>
              <a:t>Issues, Limitations and Challenges for Further Research</a:t>
            </a:r>
          </a:p>
          <a:p>
            <a:r>
              <a:rPr lang="en-US" dirty="0"/>
              <a:t>Conclusions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6646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 of the Thesis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F6E03FE-DC91-446F-B077-0F9C479AE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cs-CZ" dirty="0">
                <a:solidFill>
                  <a:srgbClr val="65A812"/>
                </a:solidFill>
                <a:latin typeface="Inter Extra Bold" panose="02000903000000020004" pitchFamily="2" charset="0"/>
                <a:ea typeface="Inter Extra Bold" panose="02000903000000020004" pitchFamily="2" charset="0"/>
                <a:cs typeface="Inter Extra Bold" panose="02000903000000020004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</a:t>
            </a:r>
            <a:r>
              <a:rPr lang="cs-CZ" dirty="0"/>
              <a:t> </a:t>
            </a:r>
            <a:r>
              <a:rPr lang="en-US" dirty="0"/>
              <a:t>font is used in the text of the thesis and presentation. Install it on your computer.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It is recommended to save the thesis presentation as a pdf and send it by email</a:t>
            </a:r>
            <a:br>
              <a:rPr lang="cs-CZ" dirty="0"/>
            </a:br>
            <a:r>
              <a:rPr lang="en-US" dirty="0"/>
              <a:t>to the secretary of the state examination committee at least one day</a:t>
            </a:r>
            <a:br>
              <a:rPr lang="cs-CZ" dirty="0"/>
            </a:br>
            <a:r>
              <a:rPr lang="en-US" dirty="0"/>
              <a:t>before the thesis </a:t>
            </a:r>
            <a:r>
              <a:rPr lang="en-GB" dirty="0"/>
              <a:t>defence.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DE2EE88-A974-406F-99AE-026232179A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3480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Methods of Research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F6E03FE-DC91-446F-B077-0F9C479AE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9388" indent="0">
              <a:buNone/>
            </a:pPr>
            <a:r>
              <a:rPr lang="en-US" dirty="0"/>
              <a:t>Text, for example as a bulleted list:</a:t>
            </a:r>
          </a:p>
          <a:p>
            <a:pPr marL="179388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First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Second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Third item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4</a:t>
            </a:fld>
            <a:endParaRPr lang="en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09EE1C-219E-4B48-B976-3791588524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565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References and Data Sources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5</a:t>
            </a:fld>
            <a:endParaRPr lang="en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09EE1C-219E-4B48-B976-3791588524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6">
            <a:extLst>
              <a:ext uri="{FF2B5EF4-FFF2-40B4-BE49-F238E27FC236}">
                <a16:creationId xmlns:a16="http://schemas.microsoft.com/office/drawing/2014/main" id="{0092A35A-9928-4A6D-817F-46418102B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1620000"/>
            <a:ext cx="9143999" cy="2809390"/>
          </a:xfrm>
        </p:spPr>
        <p:txBody>
          <a:bodyPr>
            <a:normAutofit/>
          </a:bodyPr>
          <a:lstStyle/>
          <a:p>
            <a:pPr marL="179388" indent="0">
              <a:buNone/>
            </a:pPr>
            <a:r>
              <a:rPr lang="en-US" dirty="0"/>
              <a:t>Text, for example as a bulleted list:</a:t>
            </a:r>
          </a:p>
          <a:p>
            <a:pPr marL="179388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First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Second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Third item</a:t>
            </a:r>
          </a:p>
        </p:txBody>
      </p:sp>
    </p:spTree>
    <p:extLst>
      <p:ext uri="{BB962C8B-B14F-4D97-AF65-F5344CB8AC3E}">
        <p14:creationId xmlns:p14="http://schemas.microsoft.com/office/powerpoint/2010/main" val="374743946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A77B95-17E8-4382-BFAE-A299DBE3437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E8ACE8B8-B21D-4648-BD7D-E1C03502EB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73AD41E-9D04-42BD-A992-B034E693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of Partial Objectives</a:t>
            </a:r>
          </a:p>
        </p:txBody>
      </p:sp>
    </p:spTree>
    <p:extLst>
      <p:ext uri="{BB962C8B-B14F-4D97-AF65-F5344CB8AC3E}">
        <p14:creationId xmlns:p14="http://schemas.microsoft.com/office/powerpoint/2010/main" val="285381022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symbol obrázku 21">
            <a:extLst>
              <a:ext uri="{FF2B5EF4-FFF2-40B4-BE49-F238E27FC236}">
                <a16:creationId xmlns:a16="http://schemas.microsoft.com/office/drawing/2014/main" id="{21C2DC83-8160-4AC2-B4EF-032A06B0E03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0" r="6620"/>
          <a:stretch>
            <a:fillRect/>
          </a:stretch>
        </p:blipFill>
        <p:spPr bwMode="auto"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DA88020-2432-4E19-96FD-1D8F863B640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A6AA9B-2F8A-45E2-B5CB-7C286F356E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1D772D8-1BB5-4C71-B199-0CC7C9A9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Main Objective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C03F463-DDD5-41FC-84F3-11155ED96F9F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88483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D13C1F-E214-4CAE-950D-65ACED78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Issues, Limitations and Challenges</a:t>
            </a:r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16F87CFE-5727-4ADF-8280-BFE4613AC0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B0D1B4-AA7A-4115-AEE7-A15656B456C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EF4AD4E-5A7B-4DB2-8932-9F1FBF95C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554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72920-65A8-4EC3-ABCE-F2077E293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5E922A19-75DB-48EF-AAD8-24BBAEEE69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43AAAA-8F34-42E4-B3FF-34D3079E912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EE2FD29A-56CA-4CE3-851C-7E00520F4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811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4" ma:contentTypeDescription="Vytvoří nový dokument" ma:contentTypeScope="" ma:versionID="711c7488bee2847890d8821a6dca24d7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c9a94afdcd1d772e6fe4920632572259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8F1DE-064E-4BE5-9BA1-3A5701D958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F4B97A-6B52-4806-A772-A521C9212A71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ae536801-dc42-4577-9208-5c6649469465"/>
    <ds:schemaRef ds:uri="b7fbb0a0-8cb5-48f6-909f-349dd583180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AB6C3E3-C81C-4CD3-83E2-0487736010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Words>224</Words>
  <Application>Microsoft Office PowerPoint</Application>
  <PresentationFormat>Předvádění na obrazovce (16:9)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20" baseType="lpstr">
      <vt:lpstr>Arial</vt:lpstr>
      <vt:lpstr>Calibri</vt:lpstr>
      <vt:lpstr>Inter</vt:lpstr>
      <vt:lpstr>Inter Black</vt:lpstr>
      <vt:lpstr>Inter Extra Bold</vt:lpstr>
      <vt:lpstr>Inter Light</vt:lpstr>
      <vt:lpstr>Inter Semi Bold</vt:lpstr>
      <vt:lpstr>TUL Mono</vt:lpstr>
      <vt:lpstr>Wingdings</vt:lpstr>
      <vt:lpstr>Simple Light</vt:lpstr>
      <vt:lpstr>Title of the Thesis</vt:lpstr>
      <vt:lpstr>Structure of the Presentation</vt:lpstr>
      <vt:lpstr>Objectives of the Thesis</vt:lpstr>
      <vt:lpstr>Methods of Research</vt:lpstr>
      <vt:lpstr>Main References and Data Sources</vt:lpstr>
      <vt:lpstr>Evaluation of Partial Objectives</vt:lpstr>
      <vt:lpstr>Evaluation of the Main Objective</vt:lpstr>
      <vt:lpstr>Issues, Limitations and Challenges</vt:lpstr>
      <vt:lpstr>Conclusions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Aleš Kocourek</dc:creator>
  <cp:lastModifiedBy>Aleš Kocourek</cp:lastModifiedBy>
  <cp:revision>131</cp:revision>
  <dcterms:modified xsi:type="dcterms:W3CDTF">2022-11-24T11:13:45Z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</Properties>
</file>