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8" r:id="rId2"/>
    <p:sldId id="309" r:id="rId3"/>
    <p:sldId id="312" r:id="rId4"/>
    <p:sldId id="314" r:id="rId5"/>
    <p:sldId id="313" r:id="rId6"/>
    <p:sldId id="323" r:id="rId7"/>
    <p:sldId id="324" r:id="rId8"/>
    <p:sldId id="322" r:id="rId9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4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092"/>
    <p:restoredTop sz="94659"/>
  </p:normalViewPr>
  <p:slideViewPr>
    <p:cSldViewPr snapToGrid="0" snapToObjects="1">
      <p:cViewPr>
        <p:scale>
          <a:sx n="56" d="100"/>
          <a:sy n="56" d="100"/>
        </p:scale>
        <p:origin x="936" y="1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7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68B45-3651-144C-9B42-ECFFE31510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582-AB2F-6945-BF77-BD7DE7B090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67F0-AAF2-1C40-8CBB-C161C73BDB1E}" type="datetimeFigureOut">
              <a:rPr lang="en-CZ" smtClean="0"/>
              <a:t>23.02.2022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4A7D9-EF62-3A47-86DF-C907FD53C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A8DF4-B159-1F45-A0BE-816E4D0C71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A96C-A851-C743-AA2E-E27D6B4FD2D8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187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rgbClr val="5948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3672909"/>
            <a:ext cx="7560001" cy="1218591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1999" y="1470590"/>
            <a:ext cx="7560000" cy="1661409"/>
          </a:xfrm>
          <a:prstGeom prst="rect">
            <a:avLst/>
          </a:prstGeom>
        </p:spPr>
        <p:txBody>
          <a:bodyPr lIns="0" anchor="t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C1DC076-A25E-3542-9318-9C8563C0E6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99" y="252000"/>
            <a:ext cx="8640000" cy="79582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HEADER">
    <p:bg>
      <p:bgPr>
        <a:solidFill>
          <a:srgbClr val="5948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79430" y="4690756"/>
            <a:ext cx="341728" cy="338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00B212-B963-B541-AB2C-C86A83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1682229"/>
            <a:ext cx="7560000" cy="1800000"/>
          </a:xfrm>
        </p:spPr>
        <p:txBody>
          <a:bodyPr lIns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endParaRPr lang="en-CZ" sz="4000" dirty="0">
              <a:solidFill>
                <a:schemeClr val="bg1"/>
              </a:solidFill>
            </a:endParaRP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7640F16-C798-1940-98D0-41B3CDD4C872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703932-2E5A-A949-854E-D6DD82959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878394" cy="9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430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2000" y="826625"/>
            <a:ext cx="7560000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rgbClr val="5948AD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1592352"/>
            <a:ext cx="7560000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960F43F-42F7-D641-9024-48C8559868BA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rgbClr val="5948AD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8654191-2572-3145-8EBA-B1C9198048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878394" cy="90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C2BCB195-1673-3A47-9233-C54678E8275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7560001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rgbClr val="5948AD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1529CB40-EF22-A849-8FDD-F1920C607CC5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rgbClr val="5948AD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8F9238-86F2-844D-9492-4865E8F2C5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878394" cy="90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1999" y="770784"/>
            <a:ext cx="7560000" cy="2361215"/>
          </a:xfrm>
          <a:prstGeom prst="rect">
            <a:avLst/>
          </a:prstGeom>
        </p:spPr>
        <p:txBody>
          <a:bodyPr lIns="0" anchor="ctr"/>
          <a:lstStyle>
            <a:lvl1pPr>
              <a:defRPr sz="4800">
                <a:solidFill>
                  <a:srgbClr val="5948AD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6A91278C-EE2F-154C-A334-789EFD7AC271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3132000"/>
            <a:ext cx="7560000" cy="1436875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D342EA7A-0230-9C4E-8A1C-0937059371F9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rgbClr val="5948AD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93EF8E-C921-0A40-9EAD-FC19699DF3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878394" cy="90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_AND_PICTURE_50_50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AC7792B-685D-6343-9637-22734FADCE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50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CZ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FBB12F-FD4B-AE4F-80D0-68F297EE708C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51999" y="1543050"/>
            <a:ext cx="3960000" cy="2858691"/>
          </a:xfrm>
          <a:prstGeom prst="rect">
            <a:avLst/>
          </a:prstGeom>
        </p:spPr>
        <p:txBody>
          <a:bodyPr lIns="0" anchor="t" anchorCtr="0">
            <a:noAutofit/>
          </a:bodyPr>
          <a:lstStyle>
            <a:lvl1pPr marL="0" indent="0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9EA22F44-DCFF-B74A-991E-BCBE8BB4F454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3959999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rgbClr val="5948AD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9" name="Body Level One…">
            <a:extLst>
              <a:ext uri="{FF2B5EF4-FFF2-40B4-BE49-F238E27FC236}">
                <a16:creationId xmlns:a16="http://schemas.microsoft.com/office/drawing/2014/main" id="{B7AD434B-C6DB-6847-85D3-0952D9E79B19}"/>
              </a:ext>
            </a:extLst>
          </p:cNvPr>
          <p:cNvSpPr txBox="1">
            <a:spLocks noGrp="1"/>
          </p:cNvSpPr>
          <p:nvPr>
            <p:ph type="body" sz="quarter" idx="12" hasCustomPrompt="1"/>
          </p:nvPr>
        </p:nvSpPr>
        <p:spPr>
          <a:xfrm>
            <a:off x="118800" y="252001"/>
            <a:ext cx="3959999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rgbClr val="5948AD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9C9AD6A-BA04-074C-9DD9-164424A5DF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878394" cy="90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1" r:id="rId3"/>
    <p:sldLayoutId id="2147483653" r:id="rId4"/>
    <p:sldLayoutId id="2147483655" r:id="rId5"/>
    <p:sldLayoutId id="2147483656" r:id="rId6"/>
  </p:sldLayoutIdLst>
  <p:transition spd="med"/>
  <p:hf hdr="0" ft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Jméno Příjmení</a:t>
            </a:r>
          </a:p>
          <a:p>
            <a:r>
              <a:rPr lang="en-CZ" dirty="0"/>
              <a:t>Pozice</a:t>
            </a:r>
          </a:p>
          <a:p>
            <a:endParaRPr lang="en-CZ" dirty="0"/>
          </a:p>
          <a:p>
            <a:r>
              <a:rPr lang="en-CZ" dirty="0"/>
              <a:t>+420 000 000 000</a:t>
            </a:r>
          </a:p>
          <a:p>
            <a:r>
              <a:rPr lang="en-GB" dirty="0"/>
              <a:t>j</a:t>
            </a:r>
            <a:r>
              <a:rPr lang="en-CZ" dirty="0"/>
              <a:t>meno.prijmeni@tul.cz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10474638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41301A-489C-EA47-885C-AB0686B5EEF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pPr/>
              <a:t>3</a:t>
            </a:fld>
            <a:endParaRPr lang="en-CZ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sz="3600" dirty="0"/>
              <a:t>Nadpis kapitoly pro předělový slide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D1C84-1C55-3741-AF17-EB55E2F90BF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9103589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en-CZ" dirty="0"/>
              <a:t>Text, například jako odrážkový seznam:</a:t>
            </a:r>
          </a:p>
          <a:p>
            <a:pPr marL="114300" indent="0">
              <a:buNone/>
            </a:pPr>
            <a:endParaRPr lang="en-CZ" dirty="0"/>
          </a:p>
          <a:p>
            <a:r>
              <a:rPr lang="en-CZ" dirty="0"/>
              <a:t>První bod</a:t>
            </a:r>
          </a:p>
          <a:p>
            <a:r>
              <a:rPr lang="en-CZ" dirty="0"/>
              <a:t>Druhý bod</a:t>
            </a:r>
          </a:p>
          <a:p>
            <a:r>
              <a:rPr lang="en-CZ" dirty="0"/>
              <a:t>Třetí bod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4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>
                <a:solidFill>
                  <a:schemeClr val="accent1"/>
                </a:solidFill>
              </a:rPr>
              <a:t>Název prezentace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en-CZ" dirty="0">
                <a:solidFill>
                  <a:schemeClr val="accent1"/>
                </a:solidFill>
              </a:rPr>
              <a:t>Nadpis v horní části</a:t>
            </a:r>
          </a:p>
        </p:txBody>
      </p:sp>
    </p:spTree>
    <p:extLst>
      <p:ext uri="{BB962C8B-B14F-4D97-AF65-F5344CB8AC3E}">
        <p14:creationId xmlns:p14="http://schemas.microsoft.com/office/powerpoint/2010/main" val="121373887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DB765-7BB9-4940-BE79-162D40FE6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err="1"/>
              <a:t>Hlavní</a:t>
            </a:r>
            <a:r>
              <a:rPr lang="en-GB" sz="3600" dirty="0"/>
              <a:t> </a:t>
            </a:r>
            <a:r>
              <a:rPr lang="en-GB" sz="3600" dirty="0" err="1"/>
              <a:t>textové</a:t>
            </a:r>
            <a:r>
              <a:rPr lang="en-GB" sz="3600" dirty="0"/>
              <a:t> </a:t>
            </a:r>
            <a:r>
              <a:rPr lang="en-GB" sz="3600" dirty="0" err="1"/>
              <a:t>sdělení</a:t>
            </a:r>
            <a:r>
              <a:rPr lang="en-GB" sz="3600" dirty="0"/>
              <a:t> </a:t>
            </a:r>
            <a:r>
              <a:rPr lang="en-GB" sz="3600" dirty="0" err="1"/>
              <a:t>doporučujeme</a:t>
            </a:r>
            <a:r>
              <a:rPr lang="en-GB" sz="3600" dirty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/>
              <a:t>velikosti</a:t>
            </a:r>
            <a:r>
              <a:rPr lang="en-GB" sz="3600" dirty="0"/>
              <a:t> 36 </a:t>
            </a:r>
            <a:r>
              <a:rPr lang="en-GB" sz="3600" dirty="0" err="1"/>
              <a:t>bodů</a:t>
            </a:r>
            <a:r>
              <a:rPr lang="en-GB" sz="3600" dirty="0"/>
              <a:t> </a:t>
            </a:r>
            <a:br>
              <a:rPr lang="en-GB" sz="3600" dirty="0"/>
            </a:br>
            <a:r>
              <a:rPr lang="en-GB" sz="3600" dirty="0"/>
              <a:t>a </a:t>
            </a:r>
            <a:r>
              <a:rPr lang="en-GB" sz="3600" dirty="0" err="1"/>
              <a:t>maximálně</a:t>
            </a:r>
            <a:r>
              <a:rPr lang="en-GB" sz="3600" dirty="0"/>
              <a:t> </a:t>
            </a:r>
            <a:r>
              <a:rPr lang="en-GB" sz="3600" dirty="0" err="1"/>
              <a:t>sedm</a:t>
            </a:r>
            <a:r>
              <a:rPr lang="en-GB" sz="3600" dirty="0"/>
              <a:t> </a:t>
            </a:r>
            <a:r>
              <a:rPr lang="en-GB" sz="3600" dirty="0" err="1"/>
              <a:t>slov</a:t>
            </a:r>
            <a:r>
              <a:rPr lang="en-GB" sz="3600" dirty="0"/>
              <a:t> </a:t>
            </a:r>
            <a:r>
              <a:rPr lang="en-GB" sz="3600" dirty="0" err="1"/>
              <a:t>na</a:t>
            </a:r>
            <a:r>
              <a:rPr lang="en-GB" sz="3600" dirty="0"/>
              <a:t> </a:t>
            </a:r>
            <a:r>
              <a:rPr lang="en-GB" sz="3600" dirty="0" err="1"/>
              <a:t>jeden</a:t>
            </a:r>
            <a:r>
              <a:rPr lang="en-GB" sz="3600" dirty="0"/>
              <a:t> </a:t>
            </a:r>
            <a:r>
              <a:rPr lang="en-GB" sz="3600" dirty="0" err="1"/>
              <a:t>řádek</a:t>
            </a:r>
            <a:r>
              <a:rPr lang="en-GB" sz="3600" dirty="0"/>
              <a:t> pro </a:t>
            </a:r>
            <a:r>
              <a:rPr lang="en-GB" sz="3600" dirty="0" err="1"/>
              <a:t>lepší</a:t>
            </a:r>
            <a:r>
              <a:rPr lang="en-GB" sz="3600" dirty="0"/>
              <a:t> </a:t>
            </a:r>
            <a:r>
              <a:rPr lang="en-GB" sz="3600" dirty="0" err="1"/>
              <a:t>čitelnost</a:t>
            </a:r>
            <a:r>
              <a:rPr lang="en-GB" sz="3600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4B3469-47E2-0F4E-9011-5BFFC9FCF38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5</a:t>
            </a:fld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7C0DD-268F-4D4D-9248-F0A2A739D1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lnSpc>
                <a:spcPct val="120000"/>
              </a:lnSpc>
              <a:buNone/>
            </a:pPr>
            <a:r>
              <a:rPr lang="en-GB" dirty="0" err="1"/>
              <a:t>Minimální</a:t>
            </a:r>
            <a:r>
              <a:rPr lang="en-GB" dirty="0"/>
              <a:t> </a:t>
            </a:r>
            <a:r>
              <a:rPr lang="en-GB" dirty="0" err="1"/>
              <a:t>velikost</a:t>
            </a:r>
            <a:r>
              <a:rPr lang="en-GB" dirty="0"/>
              <a:t> </a:t>
            </a:r>
            <a:r>
              <a:rPr lang="en-GB" dirty="0" err="1"/>
              <a:t>doplňkového</a:t>
            </a:r>
            <a:r>
              <a:rPr lang="en-GB" dirty="0"/>
              <a:t> </a:t>
            </a:r>
            <a:r>
              <a:rPr lang="en-GB" dirty="0" err="1"/>
              <a:t>textu</a:t>
            </a:r>
            <a:r>
              <a:rPr lang="en-GB" dirty="0"/>
              <a:t> je 14, </a:t>
            </a:r>
            <a:r>
              <a:rPr lang="en-GB" dirty="0" err="1"/>
              <a:t>doporučujeme</a:t>
            </a:r>
            <a:r>
              <a:rPr lang="en-GB" dirty="0"/>
              <a:t> </a:t>
            </a:r>
            <a:r>
              <a:rPr lang="en-GB" dirty="0" err="1"/>
              <a:t>však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42AF17C5-BFE3-F347-8ABA-976352CABA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79672799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D7A382-434B-114C-8925-C8142BA0B6F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6</a:t>
            </a:fld>
            <a:endParaRPr lang="en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4C60AE7-24C6-1B42-9289-B72A69C82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sp>
        <p:nvSpPr>
          <p:cNvPr id="5" name="Google Shape;125;p22">
            <a:extLst>
              <a:ext uri="{FF2B5EF4-FFF2-40B4-BE49-F238E27FC236}">
                <a16:creationId xmlns:a16="http://schemas.microsoft.com/office/drawing/2014/main" id="{0B88E080-04FE-854B-B8D8-D021262D5E58}"/>
              </a:ext>
            </a:extLst>
          </p:cNvPr>
          <p:cNvSpPr txBox="1"/>
          <p:nvPr/>
        </p:nvSpPr>
        <p:spPr>
          <a:xfrm>
            <a:off x="252000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rgbClr val="5948AD"/>
                </a:solidFill>
              </a:rPr>
              <a:t>150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Článků</a:t>
            </a:r>
            <a:r>
              <a:rPr lang="en-GB" dirty="0"/>
              <a:t> o </a:t>
            </a:r>
            <a:r>
              <a:rPr lang="en-GB" dirty="0" err="1"/>
              <a:t>nové</a:t>
            </a:r>
            <a:r>
              <a:rPr lang="en-GB" dirty="0"/>
              <a:t> </a:t>
            </a:r>
            <a:r>
              <a:rPr lang="en-GB" dirty="0" err="1"/>
              <a:t>budově</a:t>
            </a:r>
            <a:r>
              <a:rPr lang="en-GB" dirty="0"/>
              <a:t> za 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rok</a:t>
            </a:r>
            <a:endParaRPr lang="en-GB" dirty="0"/>
          </a:p>
        </p:txBody>
      </p:sp>
      <p:sp>
        <p:nvSpPr>
          <p:cNvPr id="10" name="Google Shape;125;p22">
            <a:extLst>
              <a:ext uri="{FF2B5EF4-FFF2-40B4-BE49-F238E27FC236}">
                <a16:creationId xmlns:a16="http://schemas.microsoft.com/office/drawing/2014/main" id="{FA4D5276-7CF9-0B42-813A-E339C7EAE231}"/>
              </a:ext>
            </a:extLst>
          </p:cNvPr>
          <p:cNvSpPr txBox="1"/>
          <p:nvPr/>
        </p:nvSpPr>
        <p:spPr>
          <a:xfrm>
            <a:off x="2211822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rgbClr val="5948AD"/>
                </a:solidFill>
              </a:rPr>
              <a:t>27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Účastníků</a:t>
            </a:r>
            <a:r>
              <a:rPr lang="en-GB" dirty="0"/>
              <a:t> </a:t>
            </a:r>
            <a:r>
              <a:rPr lang="en-GB" dirty="0" err="1"/>
              <a:t>soutěže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nový</a:t>
            </a:r>
            <a:r>
              <a:rPr lang="en-GB" dirty="0"/>
              <a:t> </a:t>
            </a:r>
            <a:r>
              <a:rPr lang="en-GB" dirty="0" err="1"/>
              <a:t>název</a:t>
            </a:r>
            <a:r>
              <a:rPr lang="en-GB" dirty="0"/>
              <a:t> </a:t>
            </a:r>
            <a:r>
              <a:rPr lang="en-GB" dirty="0" err="1"/>
              <a:t>hřiště</a:t>
            </a:r>
            <a:endParaRPr lang="en-GB" dirty="0"/>
          </a:p>
        </p:txBody>
      </p:sp>
      <p:sp>
        <p:nvSpPr>
          <p:cNvPr id="11" name="Google Shape;125;p22">
            <a:extLst>
              <a:ext uri="{FF2B5EF4-FFF2-40B4-BE49-F238E27FC236}">
                <a16:creationId xmlns:a16="http://schemas.microsoft.com/office/drawing/2014/main" id="{C75199DA-CF29-6A4D-B44D-C2BE0524760F}"/>
              </a:ext>
            </a:extLst>
          </p:cNvPr>
          <p:cNvSpPr txBox="1"/>
          <p:nvPr/>
        </p:nvSpPr>
        <p:spPr>
          <a:xfrm>
            <a:off x="4171644" y="1863463"/>
            <a:ext cx="2255660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rgbClr val="5948AD"/>
                </a:solidFill>
              </a:rPr>
              <a:t>24 000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Uživatelů</a:t>
            </a:r>
            <a:r>
              <a:rPr lang="en-GB" dirty="0"/>
              <a:t> za 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týden</a:t>
            </a:r>
            <a:r>
              <a:rPr lang="en-GB" dirty="0"/>
              <a:t> od </a:t>
            </a:r>
            <a:r>
              <a:rPr lang="en-GB" dirty="0" err="1"/>
              <a:t>spuštění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97249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D7A382-434B-114C-8925-C8142BA0B6F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7</a:t>
            </a:fld>
            <a:endParaRPr lang="en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FC5027B-CCD1-FF47-8970-919BF4D257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5632D9-F60E-F442-89A5-4EA5B69FE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249857"/>
              </p:ext>
            </p:extLst>
          </p:nvPr>
        </p:nvGraphicFramePr>
        <p:xfrm>
          <a:off x="252000" y="1502270"/>
          <a:ext cx="7896400" cy="2162100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1974100">
                  <a:extLst>
                    <a:ext uri="{9D8B030D-6E8A-4147-A177-3AD203B41FA5}">
                      <a16:colId xmlns:a16="http://schemas.microsoft.com/office/drawing/2014/main" val="2814831743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3884743221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96599614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628497182"/>
                    </a:ext>
                  </a:extLst>
                </a:gridCol>
              </a:tblGrid>
              <a:tr h="360350">
                <a:tc>
                  <a:txBody>
                    <a:bodyPr/>
                    <a:lstStyle/>
                    <a:p>
                      <a:pPr algn="l">
                        <a:defRPr sz="1800" b="0"/>
                      </a:pP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Název</a:t>
                      </a:r>
                      <a:r>
                        <a:rPr sz="1400" b="1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tabulky</a:t>
                      </a:r>
                      <a:endParaRPr sz="1400" b="1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310674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První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85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6 500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76532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Druhý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125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770223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Třetí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40%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150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24 000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9490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Čtvrtý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50%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160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8437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Pátý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60%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170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35 000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22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2394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9F1377-1B39-0443-ACFC-9CF5BD176B4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8</a:t>
            </a:fld>
            <a:endParaRPr lang="en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E628CB-CF7A-4F46-8884-46AE3A8C19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4EBE3-7A1B-0C41-8D74-53B1285FEA07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GB" dirty="0"/>
              <a:t>Text </a:t>
            </a:r>
            <a:r>
              <a:rPr lang="en-GB" dirty="0" err="1"/>
              <a:t>vedle</a:t>
            </a:r>
            <a:r>
              <a:rPr lang="en-GB" dirty="0"/>
              <a:t> </a:t>
            </a:r>
            <a:r>
              <a:rPr lang="en-GB" dirty="0" err="1"/>
              <a:t>fotografie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obrazové</a:t>
            </a:r>
            <a:r>
              <a:rPr lang="en-GB" dirty="0"/>
              <a:t> </a:t>
            </a:r>
            <a:r>
              <a:rPr lang="en-GB" dirty="0" err="1"/>
              <a:t>dokumentace</a:t>
            </a:r>
            <a:r>
              <a:rPr lang="en-GB" dirty="0"/>
              <a:t>, </a:t>
            </a:r>
            <a:r>
              <a:rPr lang="en-GB" dirty="0" err="1"/>
              <a:t>zde</a:t>
            </a:r>
            <a:r>
              <a:rPr lang="en-GB" dirty="0"/>
              <a:t> </a:t>
            </a:r>
            <a:r>
              <a:rPr lang="en-GB" dirty="0" err="1"/>
              <a:t>nastavený</a:t>
            </a:r>
            <a:r>
              <a:rPr lang="en-GB" dirty="0"/>
              <a:t> do </a:t>
            </a:r>
            <a:r>
              <a:rPr lang="en-GB" dirty="0" err="1"/>
              <a:t>doporučené</a:t>
            </a:r>
            <a:r>
              <a:rPr lang="en-GB" dirty="0"/>
              <a:t> </a:t>
            </a:r>
            <a:r>
              <a:rPr lang="en-GB" dirty="0" err="1"/>
              <a:t>velikosti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16C7A7-BB60-DF4A-8AC6-92A846F4E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Text </a:t>
            </a:r>
            <a:r>
              <a:rPr lang="en-GB" dirty="0" err="1"/>
              <a:t>vlevo</a:t>
            </a:r>
            <a:r>
              <a:rPr lang="en-GB" dirty="0"/>
              <a:t>, </a:t>
            </a:r>
            <a:r>
              <a:rPr lang="en-GB" dirty="0" err="1"/>
              <a:t>obrázek</a:t>
            </a:r>
            <a:r>
              <a:rPr lang="en-GB" dirty="0"/>
              <a:t> </a:t>
            </a:r>
            <a:r>
              <a:rPr lang="en-GB" dirty="0" err="1"/>
              <a:t>vpravo</a:t>
            </a:r>
            <a:endParaRPr lang="en-CZ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78427AC-B77F-E049-B9C4-61BA0C5ADB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75543383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Jméno Příjmení</a:t>
            </a:r>
          </a:p>
          <a:p>
            <a:r>
              <a:rPr lang="en-CZ" dirty="0"/>
              <a:t>Pozice</a:t>
            </a:r>
          </a:p>
          <a:p>
            <a:endParaRPr lang="en-CZ" dirty="0"/>
          </a:p>
          <a:p>
            <a:r>
              <a:rPr lang="en-CZ" dirty="0"/>
              <a:t>+420 000 000 000</a:t>
            </a:r>
          </a:p>
          <a:p>
            <a:r>
              <a:rPr lang="en-GB" dirty="0"/>
              <a:t>j</a:t>
            </a:r>
            <a:r>
              <a:rPr lang="en-CZ" dirty="0"/>
              <a:t>meno.prijmeni@tul.cz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4649010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TU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948AD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</TotalTime>
  <Words>207</Words>
  <Application>Microsoft Macintosh PowerPoint</Application>
  <PresentationFormat>On-screen Show (16:9)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Simple Light</vt:lpstr>
      <vt:lpstr>Název prezentace</vt:lpstr>
      <vt:lpstr>Nadpis kapitoly pro předělový slide</vt:lpstr>
      <vt:lpstr>PowerPoint Presentation</vt:lpstr>
      <vt:lpstr>Hlavní textové sdělení doporučujeme ve velikosti 36 bodů  a maximálně sedm slov na jeden řádek pro lepší čitelnost.</vt:lpstr>
      <vt:lpstr>Nadpis pro prezentovaná data</vt:lpstr>
      <vt:lpstr>Nadpis pro prezentovaná data</vt:lpstr>
      <vt:lpstr>Text vlevo, obrázek vpravo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Filip Dědic</cp:lastModifiedBy>
  <cp:revision>109</cp:revision>
  <dcterms:modified xsi:type="dcterms:W3CDTF">2022-02-23T02:42:38Z</dcterms:modified>
</cp:coreProperties>
</file>