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8" r:id="rId2"/>
    <p:sldId id="309" r:id="rId3"/>
    <p:sldId id="312" r:id="rId4"/>
    <p:sldId id="314" r:id="rId5"/>
    <p:sldId id="313" r:id="rId6"/>
    <p:sldId id="323" r:id="rId7"/>
    <p:sldId id="324" r:id="rId8"/>
    <p:sldId id="322" r:id="rId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4659"/>
  </p:normalViewPr>
  <p:slideViewPr>
    <p:cSldViewPr snapToGrid="0" snapToObjects="1">
      <p:cViewPr varScale="1">
        <p:scale>
          <a:sx n="124" d="100"/>
          <a:sy n="124" d="100"/>
        </p:scale>
        <p:origin x="176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23.02.2022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rgbClr val="5948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B35374-1EBD-D142-8523-2F7CE3CE84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99" y="252000"/>
            <a:ext cx="8637525" cy="7956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rgbClr val="5948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98EDC18-F1D9-E94F-9EA1-0FE14FF1E9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800000" cy="10723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5948AD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346F3F-06A4-2A41-A12F-4D9E1FB823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99" y="4800869"/>
            <a:ext cx="1800000" cy="107230"/>
          </a:xfrm>
          <a:prstGeom prst="rect">
            <a:avLst/>
          </a:prstGeom>
        </p:spPr>
      </p:pic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rgbClr val="5948AD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F4F377-E566-B744-A9A4-A29CF3EC1A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99" y="4800869"/>
            <a:ext cx="1800000" cy="107230"/>
          </a:xfrm>
          <a:prstGeom prst="rect">
            <a:avLst/>
          </a:prstGeom>
        </p:spPr>
      </p:pic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5948AD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rgbClr val="5948AD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1999" y="770784"/>
            <a:ext cx="7560000" cy="2361215"/>
          </a:xfrm>
          <a:prstGeom prst="rect">
            <a:avLst/>
          </a:prstGeom>
        </p:spPr>
        <p:txBody>
          <a:bodyPr lIns="0" anchor="ctr"/>
          <a:lstStyle>
            <a:lvl1pPr>
              <a:defRPr sz="4800">
                <a:solidFill>
                  <a:srgbClr val="5948AD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001087-16EA-CB46-BEED-9243A45DA3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99" y="4800869"/>
            <a:ext cx="1800000" cy="107230"/>
          </a:xfrm>
          <a:prstGeom prst="rect">
            <a:avLst/>
          </a:prstGeom>
        </p:spPr>
      </p:pic>
      <p:sp>
        <p:nvSpPr>
          <p:cNvPr id="5" name="Body Level One…">
            <a:extLst>
              <a:ext uri="{FF2B5EF4-FFF2-40B4-BE49-F238E27FC236}">
                <a16:creationId xmlns:a16="http://schemas.microsoft.com/office/drawing/2014/main" id="{6A91278C-EE2F-154C-A334-789EFD7AC271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3132000"/>
            <a:ext cx="7560000" cy="1436875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D342EA7A-0230-9C4E-8A1C-0937059371F9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rgbClr val="5948AD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AND_PICTURE_50_50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0A12C5-B688-854E-8A5F-D174F48D5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99" y="4800869"/>
            <a:ext cx="1800000" cy="10723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AC7792B-685D-6343-9637-22734FADC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Z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FBB12F-FD4B-AE4F-80D0-68F297EE708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51999" y="1543050"/>
            <a:ext cx="3960000" cy="2858691"/>
          </a:xfrm>
          <a:prstGeom prst="rect">
            <a:avLst/>
          </a:prstGeom>
        </p:spPr>
        <p:txBody>
          <a:bodyPr lIns="0" anchor="t" anchorCtr="0">
            <a:no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9EA22F44-DCFF-B74A-991E-BCBE8BB4F4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3959999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5948AD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B7AD434B-C6DB-6847-85D3-0952D9E79B19}"/>
              </a:ext>
            </a:extLst>
          </p:cNvPr>
          <p:cNvSpPr txBox="1">
            <a:spLocks noGrp="1"/>
          </p:cNvSpPr>
          <p:nvPr>
            <p:ph type="body" sz="quarter" idx="12" hasCustomPrompt="1"/>
          </p:nvPr>
        </p:nvSpPr>
        <p:spPr>
          <a:xfrm>
            <a:off x="118800" y="252001"/>
            <a:ext cx="3959999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rgbClr val="5948AD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55" r:id="rId5"/>
    <p:sldLayoutId id="2147483656" r:id="rId6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41301A-489C-EA47-885C-AB0686B5EE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3</a:t>
            </a:fld>
            <a:endParaRPr lang="en-CZ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sz="3600" dirty="0"/>
              <a:t>Nadpis kapitoly pro předělový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D1C84-1C55-3741-AF17-EB55E2F90BF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CZ" dirty="0"/>
              <a:t>Text, například jako odrážkový seznam:</a:t>
            </a:r>
          </a:p>
          <a:p>
            <a:pPr marL="114300" indent="0">
              <a:buNone/>
            </a:pPr>
            <a:endParaRPr lang="en-CZ" dirty="0"/>
          </a:p>
          <a:p>
            <a:r>
              <a:rPr lang="en-CZ" dirty="0"/>
              <a:t>První bod</a:t>
            </a:r>
          </a:p>
          <a:p>
            <a:r>
              <a:rPr lang="en-CZ" dirty="0"/>
              <a:t>Druhý bod</a:t>
            </a:r>
          </a:p>
          <a:p>
            <a:r>
              <a:rPr lang="en-CZ" dirty="0"/>
              <a:t>Třetí bod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4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en-CZ" dirty="0"/>
              <a:t>Nadpis v horní části</a:t>
            </a: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B765-7BB9-4940-BE79-162D40FE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/>
              <a:t>Hlavní</a:t>
            </a:r>
            <a:r>
              <a:rPr lang="en-GB" sz="3600" dirty="0"/>
              <a:t> </a:t>
            </a:r>
            <a:r>
              <a:rPr lang="en-GB" sz="3600" dirty="0" err="1"/>
              <a:t>textové</a:t>
            </a:r>
            <a:r>
              <a:rPr lang="en-GB" sz="3600" dirty="0"/>
              <a:t> </a:t>
            </a:r>
            <a:r>
              <a:rPr lang="en-GB" sz="3600" dirty="0" err="1"/>
              <a:t>sdělení</a:t>
            </a:r>
            <a:r>
              <a:rPr lang="en-GB" sz="3600" dirty="0"/>
              <a:t> </a:t>
            </a:r>
            <a:r>
              <a:rPr lang="en-GB" sz="3600" dirty="0" err="1"/>
              <a:t>doporučujeme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velikosti</a:t>
            </a:r>
            <a:r>
              <a:rPr lang="en-GB" sz="3600" dirty="0"/>
              <a:t> 36 </a:t>
            </a:r>
            <a:r>
              <a:rPr lang="en-GB" sz="3600" dirty="0" err="1"/>
              <a:t>bodů</a:t>
            </a:r>
            <a:r>
              <a:rPr lang="en-GB" sz="3600" dirty="0"/>
              <a:t> </a:t>
            </a:r>
            <a:br>
              <a:rPr lang="en-GB" sz="3600" dirty="0"/>
            </a:br>
            <a:r>
              <a:rPr lang="en-GB" sz="3600" dirty="0"/>
              <a:t>a </a:t>
            </a:r>
            <a:r>
              <a:rPr lang="en-GB" sz="3600" dirty="0" err="1"/>
              <a:t>maximálně</a:t>
            </a:r>
            <a:r>
              <a:rPr lang="en-GB" sz="3600" dirty="0"/>
              <a:t> </a:t>
            </a:r>
            <a:r>
              <a:rPr lang="en-GB" sz="3600" dirty="0" err="1"/>
              <a:t>sedm</a:t>
            </a:r>
            <a:r>
              <a:rPr lang="en-GB" sz="3600" dirty="0"/>
              <a:t> </a:t>
            </a:r>
            <a:r>
              <a:rPr lang="en-GB" sz="3600" dirty="0" err="1"/>
              <a:t>slov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jeden</a:t>
            </a:r>
            <a:r>
              <a:rPr lang="en-GB" sz="3600" dirty="0"/>
              <a:t> </a:t>
            </a:r>
            <a:r>
              <a:rPr lang="en-GB" sz="3600" dirty="0" err="1"/>
              <a:t>řádek</a:t>
            </a:r>
            <a:r>
              <a:rPr lang="en-GB" sz="3600" dirty="0"/>
              <a:t> pro </a:t>
            </a:r>
            <a:r>
              <a:rPr lang="en-GB" sz="3600" dirty="0" err="1"/>
              <a:t>lepší</a:t>
            </a:r>
            <a:r>
              <a:rPr lang="en-GB" sz="3600" dirty="0"/>
              <a:t> </a:t>
            </a:r>
            <a:r>
              <a:rPr lang="en-GB" sz="3600" dirty="0" err="1"/>
              <a:t>čitelnost</a:t>
            </a:r>
            <a:r>
              <a:rPr lang="en-GB" sz="36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4B3469-47E2-0F4E-9011-5BFFC9FCF38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5</a:t>
            </a:fld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7C0DD-268F-4D4D-9248-F0A2A739D1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lnSpc>
                <a:spcPct val="120000"/>
              </a:lnSpc>
              <a:buNone/>
            </a:pPr>
            <a:r>
              <a:rPr lang="en-GB" dirty="0" err="1"/>
              <a:t>Minimální</a:t>
            </a:r>
            <a:r>
              <a:rPr lang="en-GB" dirty="0"/>
              <a:t> </a:t>
            </a:r>
            <a:r>
              <a:rPr lang="en-GB" dirty="0" err="1"/>
              <a:t>velikost</a:t>
            </a:r>
            <a:r>
              <a:rPr lang="en-GB" dirty="0"/>
              <a:t> </a:t>
            </a:r>
            <a:r>
              <a:rPr lang="en-GB" dirty="0" err="1"/>
              <a:t>doplňkového</a:t>
            </a:r>
            <a:r>
              <a:rPr lang="en-GB" dirty="0"/>
              <a:t> </a:t>
            </a:r>
            <a:r>
              <a:rPr lang="en-GB" dirty="0" err="1"/>
              <a:t>textu</a:t>
            </a:r>
            <a:r>
              <a:rPr lang="en-GB" dirty="0"/>
              <a:t> je 14, </a:t>
            </a:r>
            <a:r>
              <a:rPr lang="en-GB" dirty="0" err="1"/>
              <a:t>doporučujeme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2AF17C5-BFE3-F347-8ABA-976352CABA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79672799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6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4C60AE7-24C6-1B42-9289-B72A69C82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sp>
        <p:nvSpPr>
          <p:cNvPr id="5" name="Google Shape;125;p22">
            <a:extLst>
              <a:ext uri="{FF2B5EF4-FFF2-40B4-BE49-F238E27FC236}">
                <a16:creationId xmlns:a16="http://schemas.microsoft.com/office/drawing/2014/main" id="{0B88E080-04FE-854B-B8D8-D021262D5E58}"/>
              </a:ext>
            </a:extLst>
          </p:cNvPr>
          <p:cNvSpPr txBox="1"/>
          <p:nvPr/>
        </p:nvSpPr>
        <p:spPr>
          <a:xfrm>
            <a:off x="252000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rgbClr val="5948AD"/>
                </a:solidFill>
              </a:rPr>
              <a:t>150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Článků</a:t>
            </a:r>
            <a:r>
              <a:rPr lang="en-GB" dirty="0"/>
              <a:t> o </a:t>
            </a:r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budově</a:t>
            </a:r>
            <a:r>
              <a:rPr lang="en-GB" dirty="0"/>
              <a:t> za 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rok</a:t>
            </a:r>
            <a:endParaRPr lang="en-GB" dirty="0"/>
          </a:p>
        </p:txBody>
      </p:sp>
      <p:sp>
        <p:nvSpPr>
          <p:cNvPr id="10" name="Google Shape;125;p22">
            <a:extLst>
              <a:ext uri="{FF2B5EF4-FFF2-40B4-BE49-F238E27FC236}">
                <a16:creationId xmlns:a16="http://schemas.microsoft.com/office/drawing/2014/main" id="{FA4D5276-7CF9-0B42-813A-E339C7EAE231}"/>
              </a:ext>
            </a:extLst>
          </p:cNvPr>
          <p:cNvSpPr txBox="1"/>
          <p:nvPr/>
        </p:nvSpPr>
        <p:spPr>
          <a:xfrm>
            <a:off x="2211822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rgbClr val="5948AD"/>
                </a:solidFill>
              </a:rPr>
              <a:t>27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Účastníků</a:t>
            </a:r>
            <a:r>
              <a:rPr lang="en-GB" dirty="0"/>
              <a:t> </a:t>
            </a:r>
            <a:r>
              <a:rPr lang="en-GB" dirty="0" err="1"/>
              <a:t>soutěže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nový</a:t>
            </a:r>
            <a:r>
              <a:rPr lang="en-GB" dirty="0"/>
              <a:t>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hřiště</a:t>
            </a:r>
            <a:endParaRPr lang="en-GB" dirty="0"/>
          </a:p>
        </p:txBody>
      </p:sp>
      <p:sp>
        <p:nvSpPr>
          <p:cNvPr id="11" name="Google Shape;125;p22">
            <a:extLst>
              <a:ext uri="{FF2B5EF4-FFF2-40B4-BE49-F238E27FC236}">
                <a16:creationId xmlns:a16="http://schemas.microsoft.com/office/drawing/2014/main" id="{C75199DA-CF29-6A4D-B44D-C2BE0524760F}"/>
              </a:ext>
            </a:extLst>
          </p:cNvPr>
          <p:cNvSpPr txBox="1"/>
          <p:nvPr/>
        </p:nvSpPr>
        <p:spPr>
          <a:xfrm>
            <a:off x="4171644" y="1863463"/>
            <a:ext cx="2255660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rgbClr val="5948AD"/>
                </a:solidFill>
              </a:rPr>
              <a:t>24 000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Uživatelů</a:t>
            </a:r>
            <a:r>
              <a:rPr lang="en-GB" dirty="0"/>
              <a:t> za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týden</a:t>
            </a:r>
            <a:r>
              <a:rPr lang="en-GB" dirty="0"/>
              <a:t> od </a:t>
            </a:r>
            <a:r>
              <a:rPr lang="en-GB" dirty="0" err="1"/>
              <a:t>spuštění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724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7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FC5027B-CCD1-FF47-8970-919BF4D257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49857"/>
              </p:ext>
            </p:extLst>
          </p:nvPr>
        </p:nvGraphicFramePr>
        <p:xfrm>
          <a:off x="252000" y="1502270"/>
          <a:ext cx="7896400" cy="216210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1974100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628497182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Název</a:t>
                      </a:r>
                      <a:r>
                        <a:rPr sz="1400" b="1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tabulky</a:t>
                      </a:r>
                      <a:endParaRPr sz="1400" b="1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První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85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6 500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Druhý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125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Třetí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40%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150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24 000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Čtvrtý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50%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160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Pátý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60%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170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35 000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7995A5-0CA7-1946-8B5E-743E430F434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8</a:t>
            </a:fld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2A352F-5365-E443-B967-96873BBDC1C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5731A-B3E6-FE46-A82F-4496B5D4B5F6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GB" dirty="0"/>
              <a:t>Text </a:t>
            </a:r>
            <a:r>
              <a:rPr lang="en-GB" dirty="0" err="1"/>
              <a:t>vedle</a:t>
            </a:r>
            <a:r>
              <a:rPr lang="en-GB" dirty="0"/>
              <a:t> </a:t>
            </a:r>
            <a:r>
              <a:rPr lang="en-GB" dirty="0" err="1"/>
              <a:t>fotografie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obrazové</a:t>
            </a:r>
            <a:r>
              <a:rPr lang="en-GB" dirty="0"/>
              <a:t> </a:t>
            </a:r>
            <a:r>
              <a:rPr lang="en-GB" dirty="0" err="1"/>
              <a:t>dokumentace</a:t>
            </a:r>
            <a:r>
              <a:rPr lang="en-GB" dirty="0"/>
              <a:t>,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nastavený</a:t>
            </a:r>
            <a:r>
              <a:rPr lang="en-GB" dirty="0"/>
              <a:t> do </a:t>
            </a:r>
            <a:r>
              <a:rPr lang="en-GB" dirty="0" err="1"/>
              <a:t>doporučené</a:t>
            </a:r>
            <a:r>
              <a:rPr lang="en-GB" dirty="0"/>
              <a:t> </a:t>
            </a:r>
            <a:r>
              <a:rPr lang="en-GB" dirty="0" err="1"/>
              <a:t>velikosti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  <a:p>
            <a:endParaRPr lang="en-CZ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D2008DD-2F72-C342-8A20-B3F3E40D1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Text </a:t>
            </a:r>
            <a:r>
              <a:rPr lang="en-GB" dirty="0" err="1"/>
              <a:t>vlevo</a:t>
            </a:r>
            <a:r>
              <a:rPr lang="en-GB" dirty="0"/>
              <a:t>, </a:t>
            </a:r>
            <a:r>
              <a:rPr lang="en-GB" dirty="0" err="1"/>
              <a:t>obrázek</a:t>
            </a:r>
            <a:r>
              <a:rPr lang="en-GB" dirty="0"/>
              <a:t> </a:t>
            </a:r>
            <a:r>
              <a:rPr lang="en-GB" dirty="0" err="1"/>
              <a:t>vpravo</a:t>
            </a:r>
            <a:endParaRPr lang="en-CZ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580F3A6-39B7-7F40-9664-4F5E6CB000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95166670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4649010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207</Words>
  <Application>Microsoft Macintosh PowerPoint</Application>
  <PresentationFormat>On-screen Show (16:9)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Simple Light</vt:lpstr>
      <vt:lpstr>Název prezentace</vt:lpstr>
      <vt:lpstr>Nadpis kapitoly pro předělový slide</vt:lpstr>
      <vt:lpstr>PowerPoint Presentation</vt:lpstr>
      <vt:lpstr>Hlavní textové sdělení doporučujeme ve velikosti 36 bodů  a maximálně sedm slov na jeden řádek pro lepší čitelnost.</vt:lpstr>
      <vt:lpstr>Nadpis pro prezentovaná data</vt:lpstr>
      <vt:lpstr>Nadpis pro prezentovaná data</vt:lpstr>
      <vt:lpstr>Text vlevo, obrázek vpravo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Filip Dědic</cp:lastModifiedBy>
  <cp:revision>107</cp:revision>
  <dcterms:modified xsi:type="dcterms:W3CDTF">2022-02-23T02:30:52Z</dcterms:modified>
</cp:coreProperties>
</file>