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659"/>
  </p:normalViewPr>
  <p:slideViewPr>
    <p:cSldViewPr snapToGrid="0" snapToObjects="1">
      <p:cViewPr varScale="1">
        <p:scale>
          <a:sx n="82" d="100"/>
          <a:sy n="82" d="100"/>
        </p:scale>
        <p:origin x="176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73E718-7317-7243-A83E-A627A0ACA9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3BC254-D083-A040-B71D-0A075DB1E8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ECD4ED-76E6-7141-868A-2A86E148A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8E9DD-CFBF-7D47-9911-37A6863E7C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E16268-4CEB-F947-B948-46E6164F9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BDF8E4-6DCB-9B46-A7C9-3226DAD2E4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121</cp:revision>
  <dcterms:modified xsi:type="dcterms:W3CDTF">2022-02-23T04:40:29Z</dcterms:modified>
</cp:coreProperties>
</file>