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2" r:id="rId4"/>
    <p:sldId id="314" r:id="rId5"/>
    <p:sldId id="313" r:id="rId6"/>
    <p:sldId id="323" r:id="rId7"/>
    <p:sldId id="324" r:id="rId8"/>
    <p:sldId id="322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092"/>
    <p:restoredTop sz="94659"/>
  </p:normalViewPr>
  <p:slideViewPr>
    <p:cSldViewPr snapToGrid="0" snapToObjects="1">
      <p:cViewPr varScale="1">
        <p:scale>
          <a:sx n="82" d="100"/>
          <a:sy n="82" d="100"/>
        </p:scale>
        <p:origin x="176" y="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23.02.2022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73E718-7317-7243-A83E-A627A0ACA9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3BC254-D083-A040-B71D-0A075DB1E8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ECD4ED-76E6-7141-868A-2A86E148A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48E9DD-CFBF-7D47-9911-37A6863E7C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E16268-4CEB-F947-B948-46E6164F9A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CBDF8E4-6DCB-9B46-A7C9-3226DAD2E4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1301A-489C-EA47-885C-AB0686B5EE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>
                <a:solidFill>
                  <a:schemeClr val="accent1"/>
                </a:solidFill>
              </a:rPr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6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F1377-1B39-0443-ACFC-9CF5BD176B4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EF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207</Words>
  <Application>Microsoft Macintosh PowerPoint</Application>
  <PresentationFormat>On-screen Show (16:9)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Název prezentace</vt:lpstr>
      <vt:lpstr>Nadpis kapitoly pro předělový slide</vt:lpstr>
      <vt:lpstr>PowerPoint Presentation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Filip Dědic</cp:lastModifiedBy>
  <cp:revision>121</cp:revision>
  <dcterms:modified xsi:type="dcterms:W3CDTF">2022-02-23T04:40:29Z</dcterms:modified>
</cp:coreProperties>
</file>