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/>
    <p:restoredTop sz="94659"/>
  </p:normalViewPr>
  <p:slideViewPr>
    <p:cSldViewPr snapToGrid="0" snapToObjects="1">
      <p:cViewPr>
        <p:scale>
          <a:sx n="56" d="100"/>
          <a:sy n="56" d="100"/>
        </p:scale>
        <p:origin x="936" y="1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23.02.2022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rgbClr val="5948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1DC076-A25E-3542-9318-9C8563C0E6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rgbClr val="5948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703932-2E5A-A949-854E-D6DD82959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878394" cy="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948AD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5948AD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654191-2572-3145-8EBA-B1C9198048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87839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948AD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5948AD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8F9238-86F2-844D-9492-4865E8F2C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87839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rgbClr val="5948AD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5948AD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93EF8E-C921-0A40-9EAD-FC19699DF3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878394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948AD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5948AD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C9AD6A-BA04-074C-9DD9-164424A5DF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878394" cy="9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rgbClr val="5948AD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rgbClr val="5948AD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rgbClr val="5948AD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948AD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207</Words>
  <Application>Microsoft Macintosh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PowerPoint Presentation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Filip Dědic</cp:lastModifiedBy>
  <cp:revision>109</cp:revision>
  <dcterms:modified xsi:type="dcterms:W3CDTF">2022-02-23T02:42:38Z</dcterms:modified>
</cp:coreProperties>
</file>