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092"/>
    <p:restoredTop sz="94659"/>
  </p:normalViewPr>
  <p:slideViewPr>
    <p:cSldViewPr snapToGrid="0" snapToObjects="1">
      <p:cViewPr>
        <p:scale>
          <a:sx n="139" d="100"/>
          <a:sy n="139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23.02.2022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67F04F-B961-0E48-B239-41A927B93C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AD4D19-A8E1-BE45-A4F7-A6E04535F5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2841D-8606-FD45-8916-88F9E2D50F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207</Words>
  <Application>Microsoft Macintosh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PowerPoint Presentation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Filip Dědic</cp:lastModifiedBy>
  <cp:revision>119</cp:revision>
  <dcterms:modified xsi:type="dcterms:W3CDTF">2022-02-23T04:37:54Z</dcterms:modified>
</cp:coreProperties>
</file>